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lbert Sans Medium"/>
      <p:regular r:id="rId10"/>
      <p:bold r:id="rId11"/>
      <p:italic r:id="rId12"/>
      <p:boldItalic r:id="rId13"/>
    </p:embeddedFont>
    <p:embeddedFont>
      <p:font typeface="Bebas Neu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lbertSansMedium-bold.fntdata"/><Relationship Id="rId10" Type="http://schemas.openxmlformats.org/officeDocument/2006/relationships/font" Target="fonts/AlbertSansMedium-regular.fntdata"/><Relationship Id="rId13" Type="http://schemas.openxmlformats.org/officeDocument/2006/relationships/font" Target="fonts/AlbertSansMedium-boldItalic.fntdata"/><Relationship Id="rId12" Type="http://schemas.openxmlformats.org/officeDocument/2006/relationships/font" Target="fonts/AlbertSansMedium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Bebas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f549a517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f549a517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f549a5173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f549a5173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f549a5173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f549a5173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25850" y="2102325"/>
            <a:ext cx="2292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pt-BR" sz="3600" u="none" cap="none" strike="noStrik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Inserir tít</a:t>
            </a:r>
            <a:r>
              <a:rPr b="1" i="0" lang="pt-BR" sz="3600" u="none" cap="none" strike="noStrik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ulo</a:t>
            </a:r>
            <a:endParaRPr b="1" i="0" sz="3600" u="none" cap="none" strike="noStrike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453853" y="3073797"/>
            <a:ext cx="3590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pt-BR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Inserir autores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904050" y="936550"/>
            <a:ext cx="17280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Inserir Título</a:t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695650" y="1544950"/>
            <a:ext cx="5272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pt-BR" sz="1600" u="none" cap="none" strike="noStrike">
                <a:solidFill>
                  <a:srgbClr val="000000"/>
                </a:solidFill>
                <a:latin typeface="Albert Sans Medium"/>
                <a:ea typeface="Albert Sans Medium"/>
                <a:cs typeface="Albert Sans Medium"/>
                <a:sym typeface="Albert Sans Medium"/>
              </a:rPr>
              <a:t>Insira o texto aqui.</a:t>
            </a:r>
            <a:endParaRPr b="0" i="0" sz="1600" u="none" cap="none" strike="noStrike">
              <a:solidFill>
                <a:srgbClr val="000000"/>
              </a:solidFill>
              <a:latin typeface="Albert Sans Medium"/>
              <a:ea typeface="Albert Sans Medium"/>
              <a:cs typeface="Albert Sans Medium"/>
              <a:sym typeface="Albert Sans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3904050" y="936550"/>
            <a:ext cx="17280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Inserir Título</a:t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695650" y="1544950"/>
            <a:ext cx="5272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pt-BR" sz="1600" u="none" cap="none" strike="noStrike">
                <a:solidFill>
                  <a:srgbClr val="000000"/>
                </a:solidFill>
                <a:latin typeface="Albert Sans Medium"/>
                <a:ea typeface="Albert Sans Medium"/>
                <a:cs typeface="Albert Sans Medium"/>
                <a:sym typeface="Albert Sans Medium"/>
              </a:rPr>
              <a:t>Insira o texto aqui.</a:t>
            </a:r>
            <a:endParaRPr b="0" i="0" sz="1600" u="none" cap="none" strike="noStrike">
              <a:solidFill>
                <a:srgbClr val="000000"/>
              </a:solidFill>
              <a:latin typeface="Albert Sans Medium"/>
              <a:ea typeface="Albert Sans Medium"/>
              <a:cs typeface="Albert Sans Medium"/>
              <a:sym typeface="Albert Sans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3904050" y="936550"/>
            <a:ext cx="17280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Inserir Título</a:t>
            </a:r>
            <a:endParaRPr b="1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695650" y="1544950"/>
            <a:ext cx="5272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pt-BR" sz="1600" u="none" cap="none" strike="noStrike">
                <a:solidFill>
                  <a:srgbClr val="000000"/>
                </a:solidFill>
                <a:latin typeface="Albert Sans Medium"/>
                <a:ea typeface="Albert Sans Medium"/>
                <a:cs typeface="Albert Sans Medium"/>
                <a:sym typeface="Albert Sans Medium"/>
              </a:rPr>
              <a:t>Insira o texto aqui.</a:t>
            </a:r>
            <a:endParaRPr b="0" i="0" sz="1600" u="none" cap="none" strike="noStrike">
              <a:solidFill>
                <a:srgbClr val="000000"/>
              </a:solidFill>
              <a:latin typeface="Albert Sans Medium"/>
              <a:ea typeface="Albert Sans Medium"/>
              <a:cs typeface="Albert Sans Medium"/>
              <a:sym typeface="Albert Sans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