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7" r:id="rId10"/>
    <p:sldId id="265" r:id="rId11"/>
    <p:sldId id="268" r:id="rId12"/>
    <p:sldId id="269" r:id="rId13"/>
    <p:sldId id="270" r:id="rId14"/>
    <p:sldId id="266" r:id="rId15"/>
  </p:sldIdLst>
  <p:sldSz cx="12192000" cy="6858000"/>
  <p:notesSz cx="12192000" cy="6858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1308" y="43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5/4/2022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rgbClr val="AB610D"/>
                </a:solidFill>
                <a:latin typeface="Carlito"/>
                <a:cs typeface="Carlito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000" b="0" i="0">
                <a:solidFill>
                  <a:srgbClr val="404040"/>
                </a:solidFill>
                <a:latin typeface="Carlito"/>
                <a:cs typeface="Carlito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5/4/2022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rgbClr val="AB610D"/>
                </a:solidFill>
                <a:latin typeface="Carlito"/>
                <a:cs typeface="Carlito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5/4/2022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6400799"/>
            <a:ext cx="12192000" cy="457200"/>
          </a:xfrm>
          <a:custGeom>
            <a:avLst/>
            <a:gdLst/>
            <a:ahLst/>
            <a:cxnLst/>
            <a:rect l="l" t="t" r="r" b="b"/>
            <a:pathLst>
              <a:path w="12192000" h="457200">
                <a:moveTo>
                  <a:pt x="12192000" y="0"/>
                </a:moveTo>
                <a:lnTo>
                  <a:pt x="0" y="0"/>
                </a:lnTo>
                <a:lnTo>
                  <a:pt x="0" y="457199"/>
                </a:lnTo>
                <a:lnTo>
                  <a:pt x="12192000" y="457199"/>
                </a:lnTo>
                <a:lnTo>
                  <a:pt x="12192000" y="0"/>
                </a:lnTo>
                <a:close/>
              </a:path>
            </a:pathLst>
          </a:custGeom>
          <a:solidFill>
            <a:srgbClr val="BC572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0" y="6333744"/>
            <a:ext cx="12192000" cy="67310"/>
          </a:xfrm>
          <a:custGeom>
            <a:avLst/>
            <a:gdLst/>
            <a:ahLst/>
            <a:cxnLst/>
            <a:rect l="l" t="t" r="r" b="b"/>
            <a:pathLst>
              <a:path w="12192000" h="67310">
                <a:moveTo>
                  <a:pt x="12192000" y="0"/>
                </a:moveTo>
                <a:lnTo>
                  <a:pt x="0" y="0"/>
                </a:lnTo>
                <a:lnTo>
                  <a:pt x="0" y="67055"/>
                </a:lnTo>
                <a:lnTo>
                  <a:pt x="12192000" y="67055"/>
                </a:lnTo>
                <a:lnTo>
                  <a:pt x="12192000" y="0"/>
                </a:lnTo>
                <a:close/>
              </a:path>
            </a:pathLst>
          </a:custGeom>
          <a:solidFill>
            <a:srgbClr val="E3831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1193291" y="1737360"/>
            <a:ext cx="9966960" cy="0"/>
          </a:xfrm>
          <a:custGeom>
            <a:avLst/>
            <a:gdLst/>
            <a:ahLst/>
            <a:cxnLst/>
            <a:rect l="l" t="t" r="r" b="b"/>
            <a:pathLst>
              <a:path w="9966960">
                <a:moveTo>
                  <a:pt x="0" y="0"/>
                </a:moveTo>
                <a:lnTo>
                  <a:pt x="9966960" y="0"/>
                </a:lnTo>
              </a:path>
            </a:pathLst>
          </a:custGeom>
          <a:ln w="6096">
            <a:solidFill>
              <a:srgbClr val="7E7E7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2033016" y="1005840"/>
            <a:ext cx="7095743" cy="501091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g object 20"/>
          <p:cNvSpPr/>
          <p:nvPr/>
        </p:nvSpPr>
        <p:spPr>
          <a:xfrm>
            <a:off x="1753869" y="4305299"/>
            <a:ext cx="264795" cy="1418590"/>
          </a:xfrm>
          <a:custGeom>
            <a:avLst/>
            <a:gdLst/>
            <a:ahLst/>
            <a:cxnLst/>
            <a:rect l="l" t="t" r="r" b="b"/>
            <a:pathLst>
              <a:path w="264794" h="1418589">
                <a:moveTo>
                  <a:pt x="188266" y="1386444"/>
                </a:moveTo>
                <a:lnTo>
                  <a:pt x="188213" y="1418170"/>
                </a:lnTo>
                <a:lnTo>
                  <a:pt x="251918" y="1386446"/>
                </a:lnTo>
                <a:lnTo>
                  <a:pt x="188266" y="1386444"/>
                </a:lnTo>
                <a:close/>
              </a:path>
              <a:path w="264794" h="1418589">
                <a:moveTo>
                  <a:pt x="188288" y="1373744"/>
                </a:moveTo>
                <a:lnTo>
                  <a:pt x="188266" y="1386444"/>
                </a:lnTo>
                <a:lnTo>
                  <a:pt x="200913" y="1386446"/>
                </a:lnTo>
                <a:lnTo>
                  <a:pt x="200913" y="1373746"/>
                </a:lnTo>
                <a:lnTo>
                  <a:pt x="188288" y="1373744"/>
                </a:lnTo>
                <a:close/>
              </a:path>
              <a:path w="264794" h="1418589">
                <a:moveTo>
                  <a:pt x="188341" y="1341970"/>
                </a:moveTo>
                <a:lnTo>
                  <a:pt x="188288" y="1373744"/>
                </a:lnTo>
                <a:lnTo>
                  <a:pt x="200913" y="1373746"/>
                </a:lnTo>
                <a:lnTo>
                  <a:pt x="200913" y="1386446"/>
                </a:lnTo>
                <a:lnTo>
                  <a:pt x="251918" y="1386446"/>
                </a:lnTo>
                <a:lnTo>
                  <a:pt x="264413" y="1380223"/>
                </a:lnTo>
                <a:lnTo>
                  <a:pt x="188341" y="1341970"/>
                </a:lnTo>
                <a:close/>
              </a:path>
              <a:path w="264794" h="1418589">
                <a:moveTo>
                  <a:pt x="12700" y="0"/>
                </a:moveTo>
                <a:lnTo>
                  <a:pt x="0" y="0"/>
                </a:lnTo>
                <a:lnTo>
                  <a:pt x="0" y="1383576"/>
                </a:lnTo>
                <a:lnTo>
                  <a:pt x="2793" y="1386420"/>
                </a:lnTo>
                <a:lnTo>
                  <a:pt x="188266" y="1386444"/>
                </a:lnTo>
                <a:lnTo>
                  <a:pt x="188277" y="1380070"/>
                </a:lnTo>
                <a:lnTo>
                  <a:pt x="12700" y="1380070"/>
                </a:lnTo>
                <a:lnTo>
                  <a:pt x="6350" y="1373720"/>
                </a:lnTo>
                <a:lnTo>
                  <a:pt x="12700" y="1373720"/>
                </a:lnTo>
                <a:lnTo>
                  <a:pt x="12700" y="0"/>
                </a:lnTo>
                <a:close/>
              </a:path>
              <a:path w="264794" h="1418589">
                <a:moveTo>
                  <a:pt x="6350" y="1373720"/>
                </a:moveTo>
                <a:lnTo>
                  <a:pt x="12700" y="1380070"/>
                </a:lnTo>
                <a:lnTo>
                  <a:pt x="12700" y="1373721"/>
                </a:lnTo>
                <a:lnTo>
                  <a:pt x="6350" y="1373720"/>
                </a:lnTo>
                <a:close/>
              </a:path>
              <a:path w="264794" h="1418589">
                <a:moveTo>
                  <a:pt x="12700" y="1373721"/>
                </a:moveTo>
                <a:lnTo>
                  <a:pt x="12700" y="1380070"/>
                </a:lnTo>
                <a:lnTo>
                  <a:pt x="188277" y="1380070"/>
                </a:lnTo>
                <a:lnTo>
                  <a:pt x="188288" y="1373744"/>
                </a:lnTo>
                <a:lnTo>
                  <a:pt x="12700" y="1373721"/>
                </a:lnTo>
                <a:close/>
              </a:path>
              <a:path w="264794" h="1418589">
                <a:moveTo>
                  <a:pt x="12700" y="1373720"/>
                </a:moveTo>
                <a:lnTo>
                  <a:pt x="6350" y="1373720"/>
                </a:lnTo>
                <a:lnTo>
                  <a:pt x="12700" y="1373721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g object 21"/>
          <p:cNvSpPr/>
          <p:nvPr/>
        </p:nvSpPr>
        <p:spPr>
          <a:xfrm>
            <a:off x="1763268" y="4305299"/>
            <a:ext cx="266700" cy="0"/>
          </a:xfrm>
          <a:custGeom>
            <a:avLst/>
            <a:gdLst/>
            <a:ahLst/>
            <a:cxnLst/>
            <a:rect l="l" t="t" r="r" b="b"/>
            <a:pathLst>
              <a:path w="266700">
                <a:moveTo>
                  <a:pt x="0" y="0"/>
                </a:moveTo>
                <a:lnTo>
                  <a:pt x="266573" y="0"/>
                </a:lnTo>
              </a:path>
            </a:pathLst>
          </a:custGeom>
          <a:ln w="12192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rgbClr val="AB610D"/>
                </a:solidFill>
                <a:latin typeface="Carlito"/>
                <a:cs typeface="Carlito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5/4/2022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5/4/2022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6400799"/>
            <a:ext cx="12192000" cy="457200"/>
          </a:xfrm>
          <a:custGeom>
            <a:avLst/>
            <a:gdLst/>
            <a:ahLst/>
            <a:cxnLst/>
            <a:rect l="l" t="t" r="r" b="b"/>
            <a:pathLst>
              <a:path w="12192000" h="457200">
                <a:moveTo>
                  <a:pt x="12192000" y="0"/>
                </a:moveTo>
                <a:lnTo>
                  <a:pt x="0" y="0"/>
                </a:lnTo>
                <a:lnTo>
                  <a:pt x="0" y="457199"/>
                </a:lnTo>
                <a:lnTo>
                  <a:pt x="12192000" y="457199"/>
                </a:lnTo>
                <a:lnTo>
                  <a:pt x="12192000" y="0"/>
                </a:lnTo>
                <a:close/>
              </a:path>
            </a:pathLst>
          </a:custGeom>
          <a:solidFill>
            <a:srgbClr val="BC572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0" y="6333744"/>
            <a:ext cx="12192000" cy="67310"/>
          </a:xfrm>
          <a:custGeom>
            <a:avLst/>
            <a:gdLst/>
            <a:ahLst/>
            <a:cxnLst/>
            <a:rect l="l" t="t" r="r" b="b"/>
            <a:pathLst>
              <a:path w="12192000" h="67310">
                <a:moveTo>
                  <a:pt x="12192000" y="0"/>
                </a:moveTo>
                <a:lnTo>
                  <a:pt x="0" y="0"/>
                </a:lnTo>
                <a:lnTo>
                  <a:pt x="0" y="67055"/>
                </a:lnTo>
                <a:lnTo>
                  <a:pt x="12192000" y="67055"/>
                </a:lnTo>
                <a:lnTo>
                  <a:pt x="12192000" y="0"/>
                </a:lnTo>
                <a:close/>
              </a:path>
            </a:pathLst>
          </a:custGeom>
          <a:solidFill>
            <a:srgbClr val="E3831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1193291" y="1737360"/>
            <a:ext cx="9966960" cy="0"/>
          </a:xfrm>
          <a:custGeom>
            <a:avLst/>
            <a:gdLst/>
            <a:ahLst/>
            <a:cxnLst/>
            <a:rect l="l" t="t" r="r" b="b"/>
            <a:pathLst>
              <a:path w="9966960">
                <a:moveTo>
                  <a:pt x="0" y="0"/>
                </a:moveTo>
                <a:lnTo>
                  <a:pt x="9966960" y="0"/>
                </a:lnTo>
              </a:path>
            </a:pathLst>
          </a:custGeom>
          <a:ln w="6096">
            <a:solidFill>
              <a:srgbClr val="7E7E7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157351" y="1713738"/>
            <a:ext cx="9877297" cy="7207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0" i="0">
                <a:solidFill>
                  <a:srgbClr val="AB610D"/>
                </a:solidFill>
                <a:latin typeface="Carlito"/>
                <a:cs typeface="Carlito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018539" y="1192530"/>
            <a:ext cx="10154920" cy="46126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00" b="0" i="0">
                <a:solidFill>
                  <a:srgbClr val="404040"/>
                </a:solidFill>
                <a:latin typeface="Carlito"/>
                <a:cs typeface="Carlito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5/4/2022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mailto:evertom.licoviski@uffs.edu.br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uffs.edu.br/" TargetMode="Externa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0" y="6333744"/>
            <a:ext cx="12192000" cy="524510"/>
            <a:chOff x="0" y="6333744"/>
            <a:chExt cx="12192000" cy="524510"/>
          </a:xfrm>
        </p:grpSpPr>
        <p:sp>
          <p:nvSpPr>
            <p:cNvPr id="3" name="object 3"/>
            <p:cNvSpPr/>
            <p:nvPr/>
          </p:nvSpPr>
          <p:spPr>
            <a:xfrm>
              <a:off x="3047" y="6400799"/>
              <a:ext cx="12189460" cy="457200"/>
            </a:xfrm>
            <a:custGeom>
              <a:avLst/>
              <a:gdLst/>
              <a:ahLst/>
              <a:cxnLst/>
              <a:rect l="l" t="t" r="r" b="b"/>
              <a:pathLst>
                <a:path w="12189460" h="457200">
                  <a:moveTo>
                    <a:pt x="12188952" y="0"/>
                  </a:moveTo>
                  <a:lnTo>
                    <a:pt x="0" y="0"/>
                  </a:lnTo>
                  <a:lnTo>
                    <a:pt x="0" y="457199"/>
                  </a:lnTo>
                  <a:lnTo>
                    <a:pt x="12188952" y="457199"/>
                  </a:lnTo>
                  <a:lnTo>
                    <a:pt x="12188952" y="0"/>
                  </a:lnTo>
                  <a:close/>
                </a:path>
              </a:pathLst>
            </a:custGeom>
            <a:solidFill>
              <a:srgbClr val="BC572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0" y="6333744"/>
              <a:ext cx="12189460" cy="64135"/>
            </a:xfrm>
            <a:custGeom>
              <a:avLst/>
              <a:gdLst/>
              <a:ahLst/>
              <a:cxnLst/>
              <a:rect l="l" t="t" r="r" b="b"/>
              <a:pathLst>
                <a:path w="12189460" h="64135">
                  <a:moveTo>
                    <a:pt x="12188952" y="0"/>
                  </a:moveTo>
                  <a:lnTo>
                    <a:pt x="0" y="0"/>
                  </a:lnTo>
                  <a:lnTo>
                    <a:pt x="0" y="64007"/>
                  </a:lnTo>
                  <a:lnTo>
                    <a:pt x="12188952" y="64007"/>
                  </a:lnTo>
                  <a:lnTo>
                    <a:pt x="12188952" y="0"/>
                  </a:lnTo>
                  <a:close/>
                </a:path>
              </a:pathLst>
            </a:custGeom>
            <a:solidFill>
              <a:srgbClr val="E3831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" name="object 5"/>
          <p:cNvSpPr/>
          <p:nvPr/>
        </p:nvSpPr>
        <p:spPr>
          <a:xfrm>
            <a:off x="1207008" y="4343400"/>
            <a:ext cx="9875520" cy="0"/>
          </a:xfrm>
          <a:custGeom>
            <a:avLst/>
            <a:gdLst/>
            <a:ahLst/>
            <a:cxnLst/>
            <a:rect l="l" t="t" r="r" b="b"/>
            <a:pathLst>
              <a:path w="9875520">
                <a:moveTo>
                  <a:pt x="0" y="0"/>
                </a:moveTo>
                <a:lnTo>
                  <a:pt x="9875520" y="0"/>
                </a:lnTo>
              </a:path>
            </a:pathLst>
          </a:custGeom>
          <a:ln w="6096">
            <a:solidFill>
              <a:srgbClr val="7E7E7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1504569" y="1245819"/>
            <a:ext cx="9249410" cy="29889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143250">
              <a:lnSpc>
                <a:spcPts val="7995"/>
              </a:lnSpc>
              <a:spcBef>
                <a:spcPts val="100"/>
              </a:spcBef>
            </a:pPr>
            <a:r>
              <a:rPr sz="7200" spc="-550" dirty="0">
                <a:latin typeface="Trebuchet MS"/>
                <a:cs typeface="Trebuchet MS"/>
              </a:rPr>
              <a:t>Tutorial:</a:t>
            </a:r>
            <a:endParaRPr sz="7200">
              <a:latin typeface="Trebuchet MS"/>
              <a:cs typeface="Trebuchet MS"/>
            </a:endParaRPr>
          </a:p>
          <a:p>
            <a:pPr marL="1706880" marR="5080" indent="-1694814">
              <a:lnSpc>
                <a:spcPts val="7340"/>
              </a:lnSpc>
              <a:spcBef>
                <a:spcPts val="680"/>
              </a:spcBef>
            </a:pPr>
            <a:r>
              <a:rPr sz="7200" spc="-440" dirty="0">
                <a:latin typeface="Trebuchet MS"/>
                <a:cs typeface="Trebuchet MS"/>
              </a:rPr>
              <a:t>Solicitação </a:t>
            </a:r>
            <a:r>
              <a:rPr sz="7200" spc="-420" dirty="0">
                <a:latin typeface="Trebuchet MS"/>
                <a:cs typeface="Trebuchet MS"/>
              </a:rPr>
              <a:t>para</a:t>
            </a:r>
            <a:r>
              <a:rPr sz="7200" spc="-915" dirty="0">
                <a:latin typeface="Trebuchet MS"/>
                <a:cs typeface="Trebuchet MS"/>
              </a:rPr>
              <a:t> </a:t>
            </a:r>
            <a:r>
              <a:rPr sz="7200" spc="-480" dirty="0">
                <a:latin typeface="Trebuchet MS"/>
                <a:cs typeface="Trebuchet MS"/>
              </a:rPr>
              <a:t>utilização  </a:t>
            </a:r>
            <a:r>
              <a:rPr sz="7200" spc="-204" dirty="0">
                <a:latin typeface="Trebuchet MS"/>
                <a:cs typeface="Trebuchet MS"/>
              </a:rPr>
              <a:t>dos</a:t>
            </a:r>
            <a:r>
              <a:rPr sz="7200" spc="-660" dirty="0">
                <a:latin typeface="Trebuchet MS"/>
                <a:cs typeface="Trebuchet MS"/>
              </a:rPr>
              <a:t> </a:t>
            </a:r>
            <a:r>
              <a:rPr sz="7200" spc="-375" dirty="0">
                <a:latin typeface="Trebuchet MS"/>
                <a:cs typeface="Trebuchet MS"/>
              </a:rPr>
              <a:t>laboratórios</a:t>
            </a:r>
            <a:endParaRPr sz="7200">
              <a:latin typeface="Trebuchet MS"/>
              <a:cs typeface="Trebuchet MS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725414" y="5962903"/>
            <a:ext cx="87630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latin typeface="Carlito"/>
                <a:cs typeface="Carlito"/>
              </a:rPr>
              <a:t>CLAB </a:t>
            </a:r>
            <a:r>
              <a:rPr sz="1800" dirty="0">
                <a:latin typeface="Carlito"/>
                <a:cs typeface="Carlito"/>
              </a:rPr>
              <a:t>-</a:t>
            </a:r>
            <a:r>
              <a:rPr sz="1800" spc="-70" dirty="0">
                <a:latin typeface="Carlito"/>
                <a:cs typeface="Carlito"/>
              </a:rPr>
              <a:t> </a:t>
            </a:r>
            <a:r>
              <a:rPr sz="1800" spc="-5" dirty="0">
                <a:latin typeface="Carlito"/>
                <a:cs typeface="Carlito"/>
              </a:rPr>
              <a:t>LS</a:t>
            </a:r>
            <a:endParaRPr sz="18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0" y="6333744"/>
            <a:ext cx="12192000" cy="524510"/>
            <a:chOff x="0" y="6333744"/>
            <a:chExt cx="12192000" cy="524510"/>
          </a:xfrm>
        </p:grpSpPr>
        <p:sp>
          <p:nvSpPr>
            <p:cNvPr id="3" name="object 3"/>
            <p:cNvSpPr/>
            <p:nvPr/>
          </p:nvSpPr>
          <p:spPr>
            <a:xfrm>
              <a:off x="0" y="6400799"/>
              <a:ext cx="12192000" cy="457200"/>
            </a:xfrm>
            <a:custGeom>
              <a:avLst/>
              <a:gdLst/>
              <a:ahLst/>
              <a:cxnLst/>
              <a:rect l="l" t="t" r="r" b="b"/>
              <a:pathLst>
                <a:path w="12192000" h="457200">
                  <a:moveTo>
                    <a:pt x="12192000" y="0"/>
                  </a:moveTo>
                  <a:lnTo>
                    <a:pt x="0" y="0"/>
                  </a:lnTo>
                  <a:lnTo>
                    <a:pt x="0" y="457199"/>
                  </a:lnTo>
                  <a:lnTo>
                    <a:pt x="12192000" y="457199"/>
                  </a:lnTo>
                  <a:lnTo>
                    <a:pt x="12192000" y="0"/>
                  </a:lnTo>
                  <a:close/>
                </a:path>
              </a:pathLst>
            </a:custGeom>
            <a:solidFill>
              <a:srgbClr val="BC572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0" y="6333744"/>
              <a:ext cx="12192000" cy="67310"/>
            </a:xfrm>
            <a:custGeom>
              <a:avLst/>
              <a:gdLst/>
              <a:ahLst/>
              <a:cxnLst/>
              <a:rect l="l" t="t" r="r" b="b"/>
              <a:pathLst>
                <a:path w="12192000" h="67310">
                  <a:moveTo>
                    <a:pt x="12192000" y="0"/>
                  </a:moveTo>
                  <a:lnTo>
                    <a:pt x="0" y="0"/>
                  </a:lnTo>
                  <a:lnTo>
                    <a:pt x="0" y="67055"/>
                  </a:lnTo>
                  <a:lnTo>
                    <a:pt x="12192000" y="67055"/>
                  </a:lnTo>
                  <a:lnTo>
                    <a:pt x="12192000" y="0"/>
                  </a:lnTo>
                  <a:close/>
                </a:path>
              </a:pathLst>
            </a:custGeom>
            <a:solidFill>
              <a:srgbClr val="E3831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1176324" y="270459"/>
            <a:ext cx="2762885" cy="6807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300" spc="-140" dirty="0">
                <a:solidFill>
                  <a:srgbClr val="404040"/>
                </a:solidFill>
                <a:latin typeface="Trebuchet MS"/>
                <a:cs typeface="Trebuchet MS"/>
              </a:rPr>
              <a:t>O</a:t>
            </a:r>
            <a:r>
              <a:rPr sz="4300" spc="-240" dirty="0">
                <a:solidFill>
                  <a:srgbClr val="404040"/>
                </a:solidFill>
                <a:latin typeface="Trebuchet MS"/>
                <a:cs typeface="Trebuchet MS"/>
              </a:rPr>
              <a:t>b</a:t>
            </a:r>
            <a:r>
              <a:rPr sz="4300" spc="-135" dirty="0">
                <a:solidFill>
                  <a:srgbClr val="404040"/>
                </a:solidFill>
                <a:latin typeface="Trebuchet MS"/>
                <a:cs typeface="Trebuchet MS"/>
              </a:rPr>
              <a:t>s</a:t>
            </a:r>
            <a:r>
              <a:rPr sz="4300" spc="-275" dirty="0">
                <a:solidFill>
                  <a:srgbClr val="404040"/>
                </a:solidFill>
                <a:latin typeface="Trebuchet MS"/>
                <a:cs typeface="Trebuchet MS"/>
              </a:rPr>
              <a:t>e</a:t>
            </a:r>
            <a:r>
              <a:rPr sz="4300" spc="-210" dirty="0">
                <a:solidFill>
                  <a:srgbClr val="404040"/>
                </a:solidFill>
                <a:latin typeface="Trebuchet MS"/>
                <a:cs typeface="Trebuchet MS"/>
              </a:rPr>
              <a:t>r</a:t>
            </a:r>
            <a:r>
              <a:rPr sz="4300" spc="-320" dirty="0">
                <a:solidFill>
                  <a:srgbClr val="404040"/>
                </a:solidFill>
                <a:latin typeface="Trebuchet MS"/>
                <a:cs typeface="Trebuchet MS"/>
              </a:rPr>
              <a:t>v</a:t>
            </a:r>
            <a:r>
              <a:rPr sz="4300" spc="-285" dirty="0">
                <a:solidFill>
                  <a:srgbClr val="404040"/>
                </a:solidFill>
                <a:latin typeface="Trebuchet MS"/>
                <a:cs typeface="Trebuchet MS"/>
              </a:rPr>
              <a:t>a</a:t>
            </a:r>
            <a:r>
              <a:rPr sz="4300" spc="-360" dirty="0">
                <a:solidFill>
                  <a:srgbClr val="404040"/>
                </a:solidFill>
                <a:latin typeface="Trebuchet MS"/>
                <a:cs typeface="Trebuchet MS"/>
              </a:rPr>
              <a:t>ç</a:t>
            </a:r>
            <a:r>
              <a:rPr sz="4300" spc="-120" dirty="0">
                <a:solidFill>
                  <a:srgbClr val="404040"/>
                </a:solidFill>
                <a:latin typeface="Trebuchet MS"/>
                <a:cs typeface="Trebuchet MS"/>
              </a:rPr>
              <a:t>õ</a:t>
            </a:r>
            <a:r>
              <a:rPr sz="4300" spc="-275" dirty="0">
                <a:solidFill>
                  <a:srgbClr val="404040"/>
                </a:solidFill>
                <a:latin typeface="Trebuchet MS"/>
                <a:cs typeface="Trebuchet MS"/>
              </a:rPr>
              <a:t>e</a:t>
            </a:r>
            <a:r>
              <a:rPr sz="4300" spc="-80" dirty="0">
                <a:solidFill>
                  <a:srgbClr val="404040"/>
                </a:solidFill>
                <a:latin typeface="Trebuchet MS"/>
                <a:cs typeface="Trebuchet MS"/>
              </a:rPr>
              <a:t>s</a:t>
            </a:r>
            <a:endParaRPr sz="4300">
              <a:latin typeface="Trebuchet MS"/>
              <a:cs typeface="Trebuchet MS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body" idx="1"/>
          </p:nvPr>
        </p:nvSpPr>
        <p:spPr>
          <a:xfrm>
            <a:off x="1018539" y="1192530"/>
            <a:ext cx="10154920" cy="5212324"/>
          </a:xfrm>
          <a:prstGeom prst="rect">
            <a:avLst/>
          </a:prstGeom>
        </p:spPr>
        <p:txBody>
          <a:bodyPr vert="horz" wrap="square" lIns="0" tIns="71755" rIns="0" bIns="0" rtlCol="0">
            <a:spAutoFit/>
          </a:bodyPr>
          <a:lstStyle/>
          <a:p>
            <a:pPr marL="170180" marR="5080" indent="-92075">
              <a:spcAft>
                <a:spcPts val="600"/>
              </a:spcAft>
              <a:buClr>
                <a:srgbClr val="E38312"/>
              </a:buClr>
              <a:buFont typeface="Wingdings"/>
              <a:buChar char=""/>
              <a:tabLst>
                <a:tab pos="336550" algn="l"/>
                <a:tab pos="10141585" algn="l"/>
              </a:tabLst>
            </a:pPr>
            <a:r>
              <a:rPr sz="2800" dirty="0"/>
              <a:t>As </a:t>
            </a:r>
            <a:r>
              <a:rPr sz="2800" spc="-5" dirty="0" err="1"/>
              <a:t>solicitações</a:t>
            </a:r>
            <a:r>
              <a:rPr sz="2800" spc="-5" dirty="0"/>
              <a:t> </a:t>
            </a:r>
            <a:r>
              <a:rPr lang="pt-BR" sz="2800" spc="-5" dirty="0" smtClean="0"/>
              <a:t>salvas em PDF deverão ser enviadas aos docentes por e-mail, com cópia para o assistente em administração Evertom Licoviski (</a:t>
            </a:r>
            <a:r>
              <a:rPr lang="pt-BR" sz="2800" spc="-5" dirty="0" smtClean="0">
                <a:hlinkClick r:id="rId2"/>
              </a:rPr>
              <a:t>evertom.licoviski@uffs.edu.br</a:t>
            </a:r>
            <a:r>
              <a:rPr lang="pt-BR" sz="2800" spc="-5" dirty="0" smtClean="0"/>
              <a:t>)</a:t>
            </a:r>
            <a:r>
              <a:rPr sz="2800" u="sng" dirty="0" smtClean="0">
                <a:uFill>
                  <a:solidFill>
                    <a:srgbClr val="7E7E7E"/>
                  </a:solidFill>
                </a:uFill>
              </a:rPr>
              <a:t>;</a:t>
            </a:r>
            <a:endParaRPr lang="pt-BR" sz="2800" u="sng" dirty="0" smtClean="0">
              <a:uFill>
                <a:solidFill>
                  <a:srgbClr val="7E7E7E"/>
                </a:solidFill>
              </a:uFill>
            </a:endParaRPr>
          </a:p>
          <a:p>
            <a:pPr marL="78105" marR="5080">
              <a:spcAft>
                <a:spcPts val="600"/>
              </a:spcAft>
              <a:buClr>
                <a:srgbClr val="E38312"/>
              </a:buClr>
              <a:tabLst>
                <a:tab pos="336550" algn="l"/>
                <a:tab pos="10141585" algn="l"/>
              </a:tabLst>
            </a:pPr>
            <a:endParaRPr sz="2400" dirty="0">
              <a:latin typeface="Carlito"/>
              <a:cs typeface="Carlito"/>
            </a:endParaRPr>
          </a:p>
          <a:p>
            <a:pPr marL="336550" indent="-257810">
              <a:spcAft>
                <a:spcPts val="600"/>
              </a:spcAft>
              <a:buClr>
                <a:srgbClr val="E38312"/>
              </a:buClr>
              <a:buFont typeface="Wingdings"/>
              <a:buChar char=""/>
              <a:tabLst>
                <a:tab pos="336550" algn="l"/>
              </a:tabLst>
            </a:pPr>
            <a:r>
              <a:rPr sz="2800" dirty="0"/>
              <a:t>As </a:t>
            </a:r>
            <a:r>
              <a:rPr sz="2800" spc="-10" dirty="0" err="1"/>
              <a:t>autorizações</a:t>
            </a:r>
            <a:r>
              <a:rPr sz="2800" spc="-10" dirty="0"/>
              <a:t> </a:t>
            </a:r>
            <a:r>
              <a:rPr lang="pt-BR" sz="2800" spc="-10" dirty="0" smtClean="0"/>
              <a:t>demandam de tempo e respostas dos responsáveis, logo, o requisitante deverá se programar com antecedência para </a:t>
            </a:r>
            <a:r>
              <a:rPr lang="pt-BR" sz="2800" spc="-15" dirty="0" smtClean="0"/>
              <a:t>a</a:t>
            </a:r>
            <a:r>
              <a:rPr sz="2800" spc="-5" dirty="0" smtClean="0"/>
              <a:t> </a:t>
            </a:r>
            <a:r>
              <a:rPr sz="2800" spc="-10" dirty="0"/>
              <a:t>utilização </a:t>
            </a:r>
            <a:r>
              <a:rPr sz="2800" dirty="0"/>
              <a:t>dos </a:t>
            </a:r>
            <a:r>
              <a:rPr sz="2800" spc="-10" dirty="0" err="1" smtClean="0"/>
              <a:t>laboratórios</a:t>
            </a:r>
            <a:r>
              <a:rPr lang="pt-BR" sz="2800" spc="-10" dirty="0" smtClean="0"/>
              <a:t>;</a:t>
            </a:r>
            <a:endParaRPr sz="2800" spc="-10" dirty="0"/>
          </a:p>
          <a:p>
            <a:pPr marL="66040" lvl="1">
              <a:spcAft>
                <a:spcPts val="600"/>
              </a:spcAft>
              <a:buChar char=""/>
            </a:pPr>
            <a:endParaRPr sz="1600" dirty="0"/>
          </a:p>
          <a:p>
            <a:pPr marL="170180" marR="21590" indent="-92075">
              <a:spcAft>
                <a:spcPts val="600"/>
              </a:spcAft>
              <a:buClr>
                <a:srgbClr val="E38312"/>
              </a:buClr>
              <a:buFont typeface="Wingdings"/>
              <a:buChar char=""/>
              <a:tabLst>
                <a:tab pos="336550" algn="l"/>
              </a:tabLst>
            </a:pPr>
            <a:r>
              <a:rPr lang="pt-BR" sz="2800" dirty="0" smtClean="0"/>
              <a:t> </a:t>
            </a:r>
            <a:r>
              <a:rPr sz="2800" dirty="0" err="1" smtClean="0"/>
              <a:t>Qualquer</a:t>
            </a:r>
            <a:r>
              <a:rPr sz="2800" dirty="0" smtClean="0"/>
              <a:t> </a:t>
            </a:r>
            <a:r>
              <a:rPr sz="2800" spc="-5" dirty="0"/>
              <a:t>dúvida </a:t>
            </a:r>
            <a:r>
              <a:rPr sz="2800" spc="-15" dirty="0"/>
              <a:t>entrar </a:t>
            </a:r>
            <a:r>
              <a:rPr sz="2800" dirty="0"/>
              <a:t>em </a:t>
            </a:r>
            <a:r>
              <a:rPr sz="2800" spc="-15" dirty="0"/>
              <a:t>contato </a:t>
            </a:r>
            <a:r>
              <a:rPr sz="2800" spc="-5" dirty="0"/>
              <a:t>com </a:t>
            </a:r>
            <a:r>
              <a:rPr lang="pt-BR" sz="2800" spc="-5" dirty="0" smtClean="0"/>
              <a:t>o servidor </a:t>
            </a:r>
            <a:r>
              <a:rPr sz="2800" spc="-15" dirty="0" err="1" smtClean="0"/>
              <a:t>Evertom</a:t>
            </a:r>
            <a:r>
              <a:rPr sz="2800" spc="-15" dirty="0" smtClean="0"/>
              <a:t> </a:t>
            </a:r>
            <a:r>
              <a:rPr sz="2800" spc="-10" dirty="0" err="1" smtClean="0"/>
              <a:t>Licoviski</a:t>
            </a:r>
            <a:r>
              <a:rPr lang="pt-BR" sz="2800" spc="-10" dirty="0" smtClean="0"/>
              <a:t> através do e-mail supracitado.</a:t>
            </a:r>
          </a:p>
          <a:p>
            <a:pPr marL="170180" marR="21590" indent="-92075">
              <a:spcAft>
                <a:spcPts val="600"/>
              </a:spcAft>
              <a:buClr>
                <a:srgbClr val="E38312"/>
              </a:buClr>
              <a:buFont typeface="Wingdings"/>
              <a:buChar char=""/>
              <a:tabLst>
                <a:tab pos="336550" algn="l"/>
              </a:tabLst>
            </a:pPr>
            <a:endParaRPr spc="-10" dirty="0">
              <a:solidFill>
                <a:srgbClr val="006FC0"/>
              </a:solidFill>
            </a:endParaRPr>
          </a:p>
          <a:p>
            <a:pPr marL="78105" marR="286385">
              <a:spcAft>
                <a:spcPts val="600"/>
              </a:spcAft>
              <a:buClr>
                <a:srgbClr val="E38312"/>
              </a:buClr>
              <a:tabLst>
                <a:tab pos="336550" algn="l"/>
              </a:tabLst>
            </a:pPr>
            <a:endParaRPr spc="-5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19200" y="1828800"/>
            <a:ext cx="9145588" cy="4267200"/>
          </a:xfrm>
          <a:prstGeom prst="rect">
            <a:avLst/>
          </a:prstGeom>
        </p:spPr>
      </p:pic>
      <p:sp>
        <p:nvSpPr>
          <p:cNvPr id="5" name="object 3"/>
          <p:cNvSpPr txBox="1">
            <a:spLocks noGrp="1"/>
          </p:cNvSpPr>
          <p:nvPr>
            <p:ph type="title"/>
          </p:nvPr>
        </p:nvSpPr>
        <p:spPr>
          <a:xfrm>
            <a:off x="1164132" y="387721"/>
            <a:ext cx="9997135" cy="673902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pt-BR" sz="4300" spc="-235" dirty="0" smtClean="0">
                <a:solidFill>
                  <a:srgbClr val="404040"/>
                </a:solidFill>
                <a:latin typeface="Trebuchet MS"/>
                <a:cs typeface="Trebuchet MS"/>
              </a:rPr>
              <a:t>E-MAIL RESPONSÁVEIS PELOS LABORATÓRIOS</a:t>
            </a:r>
            <a:endParaRPr sz="4300" dirty="0">
              <a:latin typeface="Trebuchet MS"/>
              <a:cs typeface="Trebuchet MS"/>
            </a:endParaRPr>
          </a:p>
        </p:txBody>
      </p:sp>
    </p:spTree>
    <p:extLst>
      <p:ext uri="{BB962C8B-B14F-4D97-AF65-F5344CB8AC3E}">
        <p14:creationId xmlns:p14="http://schemas.microsoft.com/office/powerpoint/2010/main" val="366644886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3"/>
          <p:cNvSpPr txBox="1">
            <a:spLocks noGrp="1"/>
          </p:cNvSpPr>
          <p:nvPr>
            <p:ph type="title"/>
          </p:nvPr>
        </p:nvSpPr>
        <p:spPr>
          <a:xfrm>
            <a:off x="1164132" y="387721"/>
            <a:ext cx="9997135" cy="673902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pt-BR" sz="4300" spc="-235" dirty="0" smtClean="0">
                <a:solidFill>
                  <a:srgbClr val="404040"/>
                </a:solidFill>
                <a:latin typeface="Trebuchet MS"/>
                <a:cs typeface="Trebuchet MS"/>
              </a:rPr>
              <a:t>E-MAIL RESPONSÁVEIS PELOS LABORATÓRIOS</a:t>
            </a:r>
            <a:endParaRPr sz="4300" dirty="0">
              <a:latin typeface="Trebuchet MS"/>
              <a:cs typeface="Trebuchet MS"/>
            </a:endParaRPr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75505" y="1752600"/>
            <a:ext cx="8580324" cy="44352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926556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3"/>
          <p:cNvSpPr txBox="1">
            <a:spLocks noGrp="1"/>
          </p:cNvSpPr>
          <p:nvPr>
            <p:ph type="title"/>
          </p:nvPr>
        </p:nvSpPr>
        <p:spPr>
          <a:xfrm>
            <a:off x="1164132" y="387721"/>
            <a:ext cx="9997135" cy="673902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pt-BR" sz="4300" spc="-235" dirty="0" smtClean="0">
                <a:solidFill>
                  <a:srgbClr val="404040"/>
                </a:solidFill>
                <a:latin typeface="Trebuchet MS"/>
                <a:cs typeface="Trebuchet MS"/>
              </a:rPr>
              <a:t>E-MAIL RESPONSÁVEIS PELOS LABORATÓRIOS</a:t>
            </a:r>
            <a:endParaRPr sz="4300" dirty="0">
              <a:latin typeface="Trebuchet MS"/>
              <a:cs typeface="Trebuchet MS"/>
            </a:endParaRPr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33653" y="1828800"/>
            <a:ext cx="9648092" cy="4114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915030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017193" y="1752600"/>
            <a:ext cx="10280268" cy="387927"/>
          </a:xfrm>
          <a:prstGeom prst="rect">
            <a:avLst/>
          </a:prstGeom>
        </p:spPr>
        <p:txBody>
          <a:bodyPr vert="horz" wrap="square" lIns="0" tIns="53975" rIns="0" bIns="0" rtlCol="0">
            <a:spAutoFit/>
          </a:bodyPr>
          <a:lstStyle/>
          <a:p>
            <a:pPr marL="130175" marR="5080" indent="45720">
              <a:lnSpc>
                <a:spcPts val="2590"/>
              </a:lnSpc>
              <a:spcBef>
                <a:spcPts val="425"/>
              </a:spcBef>
            </a:pPr>
            <a:r>
              <a:rPr spc="-10" dirty="0"/>
              <a:t>COORDENAÇÃO </a:t>
            </a:r>
            <a:r>
              <a:rPr spc="-35" dirty="0"/>
              <a:t>ADJUNTA </a:t>
            </a:r>
            <a:r>
              <a:rPr spc="-5" dirty="0"/>
              <a:t>DE </a:t>
            </a:r>
            <a:r>
              <a:rPr spc="-30" dirty="0"/>
              <a:t>LABORATÓRIOS </a:t>
            </a:r>
            <a:r>
              <a:rPr spc="-5" dirty="0"/>
              <a:t>DE </a:t>
            </a:r>
            <a:r>
              <a:rPr dirty="0"/>
              <a:t>LARANJEIRAS </a:t>
            </a:r>
            <a:r>
              <a:rPr spc="-5" dirty="0"/>
              <a:t>DO </a:t>
            </a:r>
            <a:r>
              <a:rPr spc="-10" dirty="0" smtClean="0"/>
              <a:t>SUL</a:t>
            </a:r>
            <a:r>
              <a:rPr lang="pt-BR" spc="-10" dirty="0" smtClean="0"/>
              <a:t> – CLAB-LS</a:t>
            </a:r>
            <a:endParaRPr spc="-5" dirty="0"/>
          </a:p>
        </p:txBody>
      </p:sp>
      <p:sp>
        <p:nvSpPr>
          <p:cNvPr id="3" name="object 3"/>
          <p:cNvSpPr txBox="1"/>
          <p:nvPr/>
        </p:nvSpPr>
        <p:spPr>
          <a:xfrm>
            <a:off x="1235759" y="2743200"/>
            <a:ext cx="9843135" cy="2768065"/>
          </a:xfrm>
          <a:prstGeom prst="rect">
            <a:avLst/>
          </a:prstGeom>
        </p:spPr>
        <p:txBody>
          <a:bodyPr vert="horz" wrap="square" lIns="0" tIns="53975" rIns="0" bIns="0" rtlCol="0">
            <a:spAutoFit/>
          </a:bodyPr>
          <a:lstStyle/>
          <a:p>
            <a:pPr marL="60960" marR="58419" algn="ctr">
              <a:lnSpc>
                <a:spcPts val="2590"/>
              </a:lnSpc>
              <a:spcBef>
                <a:spcPts val="425"/>
              </a:spcBef>
            </a:pPr>
            <a:r>
              <a:rPr sz="2400" spc="-5" dirty="0">
                <a:solidFill>
                  <a:srgbClr val="AB610D"/>
                </a:solidFill>
                <a:latin typeface="Carlito"/>
                <a:cs typeface="Carlito"/>
              </a:rPr>
              <a:t>PEDIMOS </a:t>
            </a:r>
            <a:r>
              <a:rPr sz="2400" spc="-10" dirty="0">
                <a:solidFill>
                  <a:srgbClr val="AB610D"/>
                </a:solidFill>
                <a:latin typeface="Carlito"/>
                <a:cs typeface="Carlito"/>
              </a:rPr>
              <a:t>AUXÍLIO </a:t>
            </a:r>
            <a:r>
              <a:rPr sz="2400" spc="-15" dirty="0">
                <a:solidFill>
                  <a:srgbClr val="AB610D"/>
                </a:solidFill>
                <a:latin typeface="Carlito"/>
                <a:cs typeface="Carlito"/>
              </a:rPr>
              <a:t>AOS </a:t>
            </a:r>
            <a:r>
              <a:rPr sz="2400" spc="-10" dirty="0">
                <a:solidFill>
                  <a:srgbClr val="AB610D"/>
                </a:solidFill>
                <a:latin typeface="Carlito"/>
                <a:cs typeface="Carlito"/>
              </a:rPr>
              <a:t>PROFESSORES, TÉCNICOS </a:t>
            </a:r>
            <a:r>
              <a:rPr sz="2400" dirty="0">
                <a:solidFill>
                  <a:srgbClr val="AB610D"/>
                </a:solidFill>
                <a:latin typeface="Carlito"/>
                <a:cs typeface="Carlito"/>
              </a:rPr>
              <a:t>E </a:t>
            </a:r>
            <a:r>
              <a:rPr sz="2400" spc="-10" dirty="0">
                <a:solidFill>
                  <a:srgbClr val="AB610D"/>
                </a:solidFill>
                <a:latin typeface="Carlito"/>
                <a:cs typeface="Carlito"/>
              </a:rPr>
              <a:t>ALUNOS </a:t>
            </a:r>
            <a:r>
              <a:rPr sz="2400" dirty="0">
                <a:solidFill>
                  <a:srgbClr val="AB610D"/>
                </a:solidFill>
                <a:latin typeface="Carlito"/>
                <a:cs typeface="Carlito"/>
              </a:rPr>
              <a:t>QUE </a:t>
            </a:r>
            <a:r>
              <a:rPr sz="2400" spc="-25" dirty="0">
                <a:solidFill>
                  <a:srgbClr val="AB610D"/>
                </a:solidFill>
                <a:latin typeface="Carlito"/>
                <a:cs typeface="Carlito"/>
              </a:rPr>
              <a:t>REPASSEM </a:t>
            </a:r>
            <a:r>
              <a:rPr sz="2400" dirty="0">
                <a:solidFill>
                  <a:srgbClr val="AB610D"/>
                </a:solidFill>
                <a:latin typeface="Carlito"/>
                <a:cs typeface="Carlito"/>
              </a:rPr>
              <a:t>AS  </a:t>
            </a:r>
            <a:r>
              <a:rPr sz="2400" spc="-10" dirty="0">
                <a:solidFill>
                  <a:srgbClr val="AB610D"/>
                </a:solidFill>
                <a:latin typeface="Carlito"/>
                <a:cs typeface="Carlito"/>
              </a:rPr>
              <a:t>INFORMAÇÕES </a:t>
            </a:r>
            <a:r>
              <a:rPr sz="2400" spc="-5" dirty="0">
                <a:solidFill>
                  <a:srgbClr val="AB610D"/>
                </a:solidFill>
                <a:latin typeface="Carlito"/>
                <a:cs typeface="Carlito"/>
              </a:rPr>
              <a:t>DO </a:t>
            </a:r>
            <a:r>
              <a:rPr sz="2400" spc="-25" dirty="0">
                <a:solidFill>
                  <a:srgbClr val="AB610D"/>
                </a:solidFill>
                <a:latin typeface="Carlito"/>
                <a:cs typeface="Carlito"/>
              </a:rPr>
              <a:t>NOVO </a:t>
            </a:r>
            <a:r>
              <a:rPr sz="2400" spc="-5" dirty="0" smtClean="0">
                <a:solidFill>
                  <a:srgbClr val="AB610D"/>
                </a:solidFill>
                <a:latin typeface="Carlito"/>
                <a:cs typeface="Carlito"/>
              </a:rPr>
              <a:t>SISTEMA</a:t>
            </a:r>
            <a:r>
              <a:rPr lang="pt-BR" sz="2400" spc="-5" dirty="0" smtClean="0">
                <a:solidFill>
                  <a:srgbClr val="AB610D"/>
                </a:solidFill>
                <a:latin typeface="Carlito"/>
                <a:cs typeface="Carlito"/>
              </a:rPr>
              <a:t> E PROCEDIMENTO </a:t>
            </a:r>
            <a:r>
              <a:rPr sz="2400" spc="-45" dirty="0" smtClean="0">
                <a:solidFill>
                  <a:srgbClr val="AB610D"/>
                </a:solidFill>
                <a:latin typeface="Carlito"/>
                <a:cs typeface="Carlito"/>
              </a:rPr>
              <a:t>PARA </a:t>
            </a:r>
            <a:r>
              <a:rPr lang="pt-BR" sz="2400" spc="-45" dirty="0" smtClean="0">
                <a:solidFill>
                  <a:srgbClr val="AB610D"/>
                </a:solidFill>
                <a:latin typeface="Carlito"/>
                <a:cs typeface="Carlito"/>
              </a:rPr>
              <a:t>LIBERAÇÃO DE ACESSO E </a:t>
            </a:r>
            <a:r>
              <a:rPr sz="2400" spc="-10" dirty="0" smtClean="0">
                <a:solidFill>
                  <a:srgbClr val="AB610D"/>
                </a:solidFill>
                <a:latin typeface="Carlito"/>
                <a:cs typeface="Carlito"/>
              </a:rPr>
              <a:t>UTILIZAÇÃO </a:t>
            </a:r>
            <a:r>
              <a:rPr sz="2400" spc="-5" dirty="0" smtClean="0">
                <a:solidFill>
                  <a:srgbClr val="AB610D"/>
                </a:solidFill>
                <a:latin typeface="Carlito"/>
                <a:cs typeface="Carlito"/>
              </a:rPr>
              <a:t>DOS</a:t>
            </a:r>
            <a:r>
              <a:rPr sz="2400" spc="5" dirty="0" smtClean="0">
                <a:solidFill>
                  <a:srgbClr val="AB610D"/>
                </a:solidFill>
                <a:latin typeface="Carlito"/>
                <a:cs typeface="Carlito"/>
              </a:rPr>
              <a:t> </a:t>
            </a:r>
            <a:r>
              <a:rPr sz="2400" spc="-30" dirty="0">
                <a:solidFill>
                  <a:srgbClr val="AB610D"/>
                </a:solidFill>
                <a:latin typeface="Carlito"/>
                <a:cs typeface="Carlito"/>
              </a:rPr>
              <a:t>LABORATÓRIOS.</a:t>
            </a:r>
            <a:endParaRPr sz="2400" dirty="0">
              <a:latin typeface="Carlito"/>
              <a:cs typeface="Carlito"/>
            </a:endParaRPr>
          </a:p>
          <a:p>
            <a:pPr>
              <a:lnSpc>
                <a:spcPct val="100000"/>
              </a:lnSpc>
            </a:pPr>
            <a:endParaRPr sz="2400" dirty="0">
              <a:latin typeface="Carlito"/>
              <a:cs typeface="Carlito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2000" dirty="0">
              <a:latin typeface="Carlito"/>
              <a:cs typeface="Carlito"/>
            </a:endParaRPr>
          </a:p>
          <a:p>
            <a:pPr marL="12065" marR="5080" algn="ctr">
              <a:lnSpc>
                <a:spcPts val="2590"/>
              </a:lnSpc>
              <a:tabLst>
                <a:tab pos="2272665" algn="l"/>
              </a:tabLst>
            </a:pPr>
            <a:r>
              <a:rPr sz="2400" spc="-5" dirty="0">
                <a:solidFill>
                  <a:srgbClr val="AB610D"/>
                </a:solidFill>
                <a:latin typeface="Carlito"/>
                <a:cs typeface="Carlito"/>
              </a:rPr>
              <a:t>AGRADECEMOS </a:t>
            </a:r>
            <a:r>
              <a:rPr sz="2400" spc="-15" dirty="0">
                <a:solidFill>
                  <a:srgbClr val="AB610D"/>
                </a:solidFill>
                <a:latin typeface="Carlito"/>
                <a:cs typeface="Carlito"/>
              </a:rPr>
              <a:t>AO </a:t>
            </a:r>
            <a:r>
              <a:rPr sz="2400" spc="-10" dirty="0">
                <a:solidFill>
                  <a:srgbClr val="AB610D"/>
                </a:solidFill>
                <a:latin typeface="Carlito"/>
                <a:cs typeface="Carlito"/>
              </a:rPr>
              <a:t>DIEGO </a:t>
            </a:r>
            <a:r>
              <a:rPr sz="2400" spc="-5" dirty="0">
                <a:solidFill>
                  <a:srgbClr val="AB610D"/>
                </a:solidFill>
                <a:latin typeface="Carlito"/>
                <a:cs typeface="Carlito"/>
              </a:rPr>
              <a:t>S. JUNGES </a:t>
            </a:r>
            <a:r>
              <a:rPr sz="2400" dirty="0">
                <a:solidFill>
                  <a:srgbClr val="AB610D"/>
                </a:solidFill>
                <a:latin typeface="Carlito"/>
                <a:cs typeface="Carlito"/>
              </a:rPr>
              <a:t>E A </a:t>
            </a:r>
            <a:r>
              <a:rPr sz="2400" spc="-5" dirty="0">
                <a:solidFill>
                  <a:srgbClr val="AB610D"/>
                </a:solidFill>
                <a:latin typeface="Carlito"/>
                <a:cs typeface="Carlito"/>
              </a:rPr>
              <a:t>TI DO </a:t>
            </a:r>
            <a:r>
              <a:rPr sz="2400" i="1" spc="-5" dirty="0">
                <a:solidFill>
                  <a:srgbClr val="AB610D"/>
                </a:solidFill>
                <a:latin typeface="Carlito"/>
                <a:cs typeface="Carlito"/>
              </a:rPr>
              <a:t>CAMPUS </a:t>
            </a:r>
            <a:r>
              <a:rPr sz="2400" spc="-15" dirty="0">
                <a:solidFill>
                  <a:srgbClr val="AB610D"/>
                </a:solidFill>
                <a:latin typeface="Carlito"/>
                <a:cs typeface="Carlito"/>
              </a:rPr>
              <a:t>PELO </a:t>
            </a:r>
            <a:r>
              <a:rPr sz="2400" spc="-5" dirty="0">
                <a:solidFill>
                  <a:srgbClr val="AB610D"/>
                </a:solidFill>
                <a:latin typeface="Carlito"/>
                <a:cs typeface="Carlito"/>
              </a:rPr>
              <a:t>APOIO </a:t>
            </a:r>
            <a:r>
              <a:rPr sz="2400" spc="-10" dirty="0">
                <a:solidFill>
                  <a:srgbClr val="AB610D"/>
                </a:solidFill>
                <a:latin typeface="Carlito"/>
                <a:cs typeface="Carlito"/>
              </a:rPr>
              <a:t>DADO</a:t>
            </a:r>
            <a:r>
              <a:rPr sz="2400" spc="-95" dirty="0">
                <a:solidFill>
                  <a:srgbClr val="AB610D"/>
                </a:solidFill>
                <a:latin typeface="Carlito"/>
                <a:cs typeface="Carlito"/>
              </a:rPr>
              <a:t> </a:t>
            </a:r>
            <a:r>
              <a:rPr sz="2400" dirty="0" smtClean="0">
                <a:solidFill>
                  <a:srgbClr val="AB610D"/>
                </a:solidFill>
                <a:latin typeface="Carlito"/>
                <a:cs typeface="Carlito"/>
              </a:rPr>
              <a:t>NO</a:t>
            </a:r>
            <a:r>
              <a:rPr lang="pt-BR" sz="2400" dirty="0" smtClean="0">
                <a:solidFill>
                  <a:srgbClr val="AB610D"/>
                </a:solidFill>
                <a:latin typeface="Carlito"/>
                <a:cs typeface="Carlito"/>
              </a:rPr>
              <a:t> DESENVOLVIMENTO DO PROGRAMA.</a:t>
            </a:r>
            <a:endParaRPr sz="2400" dirty="0">
              <a:latin typeface="Carlito"/>
              <a:cs typeface="Carlito"/>
            </a:endParaRPr>
          </a:p>
          <a:p>
            <a:pPr>
              <a:lnSpc>
                <a:spcPct val="100000"/>
              </a:lnSpc>
            </a:pPr>
            <a:endParaRPr sz="2400" dirty="0">
              <a:latin typeface="Carlito"/>
              <a:cs typeface="Carlito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9723119" y="5045964"/>
            <a:ext cx="1714500" cy="121310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097280" y="1139951"/>
            <a:ext cx="6982968" cy="478688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176324" y="246125"/>
            <a:ext cx="3889375" cy="6807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300" spc="-305" dirty="0">
                <a:solidFill>
                  <a:srgbClr val="404040"/>
                </a:solidFill>
                <a:latin typeface="Trebuchet MS"/>
                <a:cs typeface="Trebuchet MS"/>
              </a:rPr>
              <a:t>Link </a:t>
            </a:r>
            <a:r>
              <a:rPr sz="4300" spc="-270" dirty="0">
                <a:solidFill>
                  <a:srgbClr val="404040"/>
                </a:solidFill>
                <a:latin typeface="Trebuchet MS"/>
                <a:cs typeface="Trebuchet MS"/>
              </a:rPr>
              <a:t>para</a:t>
            </a:r>
            <a:r>
              <a:rPr sz="4300" spc="-56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4300" spc="-265" dirty="0">
                <a:solidFill>
                  <a:srgbClr val="404040"/>
                </a:solidFill>
                <a:latin typeface="Trebuchet MS"/>
                <a:cs typeface="Trebuchet MS"/>
              </a:rPr>
              <a:t>cadastro</a:t>
            </a:r>
            <a:endParaRPr sz="4300">
              <a:latin typeface="Trebuchet MS"/>
              <a:cs typeface="Trebuchet MS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234553" y="1880361"/>
            <a:ext cx="3435985" cy="24949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10" dirty="0">
                <a:latin typeface="Carlito"/>
                <a:cs typeface="Carlito"/>
              </a:rPr>
              <a:t>Passos:</a:t>
            </a:r>
            <a:endParaRPr sz="1800" dirty="0">
              <a:latin typeface="Carlito"/>
              <a:cs typeface="Carlito"/>
            </a:endParaRPr>
          </a:p>
          <a:p>
            <a:pPr marL="12700" marR="946150">
              <a:lnSpc>
                <a:spcPct val="100000"/>
              </a:lnSpc>
              <a:buAutoNum type="arabicPlain"/>
              <a:tabLst>
                <a:tab pos="180340" algn="l"/>
              </a:tabLst>
            </a:pPr>
            <a:r>
              <a:rPr sz="1800" dirty="0">
                <a:latin typeface="Carlito"/>
                <a:cs typeface="Carlito"/>
              </a:rPr>
              <a:t>- Acessar o </a:t>
            </a:r>
            <a:r>
              <a:rPr sz="1800" spc="-10" dirty="0">
                <a:latin typeface="Carlito"/>
                <a:cs typeface="Carlito"/>
              </a:rPr>
              <a:t>site </a:t>
            </a:r>
            <a:r>
              <a:rPr sz="1800" spc="-5" dirty="0">
                <a:latin typeface="Carlito"/>
                <a:cs typeface="Carlito"/>
              </a:rPr>
              <a:t>da </a:t>
            </a:r>
            <a:r>
              <a:rPr sz="1800" spc="-10" dirty="0">
                <a:latin typeface="Carlito"/>
                <a:cs typeface="Carlito"/>
              </a:rPr>
              <a:t>UFFS</a:t>
            </a:r>
            <a:r>
              <a:rPr sz="1800" spc="-60" dirty="0">
                <a:latin typeface="Carlito"/>
                <a:cs typeface="Carlito"/>
              </a:rPr>
              <a:t> </a:t>
            </a:r>
            <a:r>
              <a:rPr sz="1800" dirty="0">
                <a:latin typeface="Carlito"/>
                <a:cs typeface="Carlito"/>
              </a:rPr>
              <a:t>- </a:t>
            </a:r>
            <a:r>
              <a:rPr sz="1800" u="heavy" dirty="0">
                <a:solidFill>
                  <a:srgbClr val="2997E2"/>
                </a:solidFill>
                <a:uFill>
                  <a:solidFill>
                    <a:srgbClr val="2997E2"/>
                  </a:solidFill>
                </a:uFill>
                <a:latin typeface="Carlito"/>
                <a:cs typeface="Carlito"/>
                <a:hlinkClick r:id="rId3"/>
              </a:rPr>
              <a:t> </a:t>
            </a:r>
            <a:r>
              <a:rPr sz="1800" u="heavy" spc="-10" dirty="0">
                <a:solidFill>
                  <a:srgbClr val="2997E2"/>
                </a:solidFill>
                <a:uFill>
                  <a:solidFill>
                    <a:srgbClr val="2997E2"/>
                  </a:solidFill>
                </a:uFill>
                <a:latin typeface="Carlito"/>
                <a:cs typeface="Carlito"/>
                <a:hlinkClick r:id="rId3"/>
              </a:rPr>
              <a:t>https://www.uffs.edu.br/</a:t>
            </a:r>
            <a:r>
              <a:rPr sz="1800" spc="-10" dirty="0">
                <a:latin typeface="Carlito"/>
                <a:cs typeface="Carlito"/>
              </a:rPr>
              <a:t>;</a:t>
            </a:r>
            <a:endParaRPr sz="1800" dirty="0">
              <a:latin typeface="Carlito"/>
              <a:cs typeface="Carlito"/>
            </a:endParaRPr>
          </a:p>
          <a:p>
            <a:pPr marL="180340" indent="-167640">
              <a:lnSpc>
                <a:spcPct val="100000"/>
              </a:lnSpc>
              <a:buAutoNum type="arabicPlain"/>
              <a:tabLst>
                <a:tab pos="180340" algn="l"/>
              </a:tabLst>
            </a:pPr>
            <a:r>
              <a:rPr sz="1800" dirty="0">
                <a:latin typeface="Carlito"/>
                <a:cs typeface="Carlito"/>
              </a:rPr>
              <a:t>- </a:t>
            </a:r>
            <a:r>
              <a:rPr sz="1800" spc="-10" dirty="0">
                <a:latin typeface="Carlito"/>
                <a:cs typeface="Carlito"/>
              </a:rPr>
              <a:t>Clicar </a:t>
            </a:r>
            <a:r>
              <a:rPr sz="1800" spc="-5" dirty="0">
                <a:latin typeface="Carlito"/>
                <a:cs typeface="Carlito"/>
              </a:rPr>
              <a:t>no </a:t>
            </a:r>
            <a:r>
              <a:rPr sz="1800" dirty="0">
                <a:latin typeface="Carlito"/>
                <a:cs typeface="Carlito"/>
              </a:rPr>
              <a:t>menu </a:t>
            </a:r>
            <a:r>
              <a:rPr sz="1800" spc="-10" dirty="0">
                <a:latin typeface="Carlito"/>
                <a:cs typeface="Carlito"/>
              </a:rPr>
              <a:t>Laranjeiras </a:t>
            </a:r>
            <a:r>
              <a:rPr sz="1800" dirty="0">
                <a:latin typeface="Carlito"/>
                <a:cs typeface="Carlito"/>
              </a:rPr>
              <a:t>do </a:t>
            </a:r>
            <a:r>
              <a:rPr sz="1800" spc="-5" dirty="0">
                <a:latin typeface="Carlito"/>
                <a:cs typeface="Carlito"/>
              </a:rPr>
              <a:t>sul;</a:t>
            </a:r>
            <a:endParaRPr sz="1800" dirty="0">
              <a:latin typeface="Carlito"/>
              <a:cs typeface="Carlito"/>
            </a:endParaRPr>
          </a:p>
          <a:p>
            <a:pPr marL="180340" indent="-167640">
              <a:lnSpc>
                <a:spcPct val="100000"/>
              </a:lnSpc>
              <a:buAutoNum type="arabicPlain"/>
              <a:tabLst>
                <a:tab pos="180340" algn="l"/>
              </a:tabLst>
            </a:pPr>
            <a:r>
              <a:rPr sz="1800" dirty="0">
                <a:latin typeface="Carlito"/>
                <a:cs typeface="Carlito"/>
              </a:rPr>
              <a:t>- </a:t>
            </a:r>
            <a:r>
              <a:rPr sz="1800" spc="-10" dirty="0">
                <a:latin typeface="Carlito"/>
                <a:cs typeface="Carlito"/>
              </a:rPr>
              <a:t>Clicar </a:t>
            </a:r>
            <a:r>
              <a:rPr sz="1800" spc="-5" dirty="0">
                <a:latin typeface="Carlito"/>
                <a:cs typeface="Carlito"/>
              </a:rPr>
              <a:t>no </a:t>
            </a:r>
            <a:r>
              <a:rPr sz="1800" dirty="0">
                <a:latin typeface="Carlito"/>
                <a:cs typeface="Carlito"/>
              </a:rPr>
              <a:t>menu</a:t>
            </a:r>
            <a:r>
              <a:rPr sz="1800" spc="15" dirty="0">
                <a:latin typeface="Carlito"/>
                <a:cs typeface="Carlito"/>
              </a:rPr>
              <a:t> </a:t>
            </a:r>
            <a:r>
              <a:rPr sz="1800" spc="-10" dirty="0">
                <a:latin typeface="Carlito"/>
                <a:cs typeface="Carlito"/>
              </a:rPr>
              <a:t>Laboratórios;</a:t>
            </a:r>
            <a:endParaRPr sz="1800" dirty="0">
              <a:latin typeface="Carlito"/>
              <a:cs typeface="Carlito"/>
            </a:endParaRPr>
          </a:p>
          <a:p>
            <a:pPr marL="12700" marR="206375">
              <a:lnSpc>
                <a:spcPct val="100000"/>
              </a:lnSpc>
              <a:buAutoNum type="arabicPlain"/>
              <a:tabLst>
                <a:tab pos="180340" algn="l"/>
              </a:tabLst>
            </a:pPr>
            <a:r>
              <a:rPr sz="1800" dirty="0">
                <a:latin typeface="Carlito"/>
                <a:cs typeface="Carlito"/>
              </a:rPr>
              <a:t>- </a:t>
            </a:r>
            <a:r>
              <a:rPr sz="1800" spc="-10" dirty="0">
                <a:latin typeface="Carlito"/>
                <a:cs typeface="Carlito"/>
              </a:rPr>
              <a:t>Clicar </a:t>
            </a:r>
            <a:r>
              <a:rPr sz="1800" dirty="0">
                <a:latin typeface="Carlito"/>
                <a:cs typeface="Carlito"/>
              </a:rPr>
              <a:t>em </a:t>
            </a:r>
            <a:r>
              <a:rPr sz="1800" spc="-10" dirty="0">
                <a:latin typeface="Carlito"/>
                <a:cs typeface="Carlito"/>
              </a:rPr>
              <a:t>Solicitação </a:t>
            </a:r>
            <a:r>
              <a:rPr sz="1800" spc="-5" dirty="0">
                <a:latin typeface="Carlito"/>
                <a:cs typeface="Carlito"/>
              </a:rPr>
              <a:t>de acesso;  </a:t>
            </a:r>
            <a:r>
              <a:rPr sz="1800" dirty="0">
                <a:latin typeface="Carlito"/>
                <a:cs typeface="Carlito"/>
              </a:rPr>
              <a:t>5 - </a:t>
            </a:r>
            <a:r>
              <a:rPr sz="1800" spc="-105" dirty="0">
                <a:latin typeface="+mj-lt"/>
                <a:cs typeface="Arial"/>
              </a:rPr>
              <a:t>Clicar </a:t>
            </a:r>
            <a:r>
              <a:rPr sz="1800" spc="-60" dirty="0">
                <a:latin typeface="+mj-lt"/>
                <a:cs typeface="Arial"/>
              </a:rPr>
              <a:t>no </a:t>
            </a:r>
            <a:r>
              <a:rPr sz="1800" spc="-95" dirty="0">
                <a:latin typeface="+mj-lt"/>
                <a:cs typeface="Arial"/>
              </a:rPr>
              <a:t>campo</a:t>
            </a:r>
            <a:r>
              <a:rPr sz="1800" spc="-100" dirty="0">
                <a:latin typeface="+mj-lt"/>
                <a:cs typeface="Arial"/>
              </a:rPr>
              <a:t> </a:t>
            </a:r>
            <a:r>
              <a:rPr sz="1800" spc="-110" dirty="0">
                <a:latin typeface="+mj-lt"/>
                <a:cs typeface="Arial"/>
              </a:rPr>
              <a:t>“Acesso.LAB”;</a:t>
            </a:r>
            <a:endParaRPr sz="1800" dirty="0">
              <a:latin typeface="+mj-lt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1800" dirty="0">
                <a:latin typeface="Carlito"/>
                <a:cs typeface="Carlito"/>
              </a:rPr>
              <a:t>6 - </a:t>
            </a:r>
            <a:r>
              <a:rPr sz="1800" spc="-15" dirty="0">
                <a:latin typeface="Carlito"/>
                <a:cs typeface="Carlito"/>
              </a:rPr>
              <a:t>Será </a:t>
            </a:r>
            <a:r>
              <a:rPr sz="1800" spc="-10" dirty="0">
                <a:latin typeface="Carlito"/>
                <a:cs typeface="Carlito"/>
              </a:rPr>
              <a:t>redirecionado </a:t>
            </a:r>
            <a:r>
              <a:rPr sz="1800" spc="-15" dirty="0">
                <a:latin typeface="Carlito"/>
                <a:cs typeface="Carlito"/>
              </a:rPr>
              <a:t>para </a:t>
            </a:r>
            <a:r>
              <a:rPr sz="1800" dirty="0">
                <a:latin typeface="Carlito"/>
                <a:cs typeface="Carlito"/>
              </a:rPr>
              <a:t>a</a:t>
            </a:r>
            <a:r>
              <a:rPr sz="1800" spc="65" dirty="0">
                <a:latin typeface="Carlito"/>
                <a:cs typeface="Carlito"/>
              </a:rPr>
              <a:t> </a:t>
            </a:r>
            <a:r>
              <a:rPr sz="1800" spc="-5" dirty="0">
                <a:latin typeface="Carlito"/>
                <a:cs typeface="Carlito"/>
              </a:rPr>
              <a:t>página</a:t>
            </a:r>
            <a:endParaRPr sz="1800" dirty="0">
              <a:latin typeface="Carlito"/>
              <a:cs typeface="Carlito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1800" spc="-5" dirty="0">
                <a:latin typeface="Carlito"/>
                <a:cs typeface="Carlito"/>
              </a:rPr>
              <a:t>de</a:t>
            </a:r>
            <a:r>
              <a:rPr sz="1800" spc="10" dirty="0">
                <a:latin typeface="Carlito"/>
                <a:cs typeface="Carlito"/>
              </a:rPr>
              <a:t> </a:t>
            </a:r>
            <a:r>
              <a:rPr sz="1800" spc="-10" dirty="0">
                <a:latin typeface="Carlito"/>
                <a:cs typeface="Carlito"/>
              </a:rPr>
              <a:t>cadastro.</a:t>
            </a:r>
            <a:endParaRPr sz="1800" dirty="0">
              <a:latin typeface="Carlito"/>
              <a:cs typeface="Carlito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234553" y="4624196"/>
            <a:ext cx="344170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1800" spc="-10" dirty="0">
                <a:latin typeface="Carlito"/>
                <a:cs typeface="Carlito"/>
              </a:rPr>
              <a:t>Obs: Atualmente </a:t>
            </a:r>
            <a:r>
              <a:rPr sz="1800" dirty="0">
                <a:latin typeface="Carlito"/>
                <a:cs typeface="Carlito"/>
              </a:rPr>
              <a:t>o </a:t>
            </a:r>
            <a:r>
              <a:rPr sz="1800" spc="-10" dirty="0">
                <a:latin typeface="Carlito"/>
                <a:cs typeface="Carlito"/>
              </a:rPr>
              <a:t>site </a:t>
            </a:r>
            <a:r>
              <a:rPr sz="1800" dirty="0">
                <a:latin typeface="Carlito"/>
                <a:cs typeface="Carlito"/>
              </a:rPr>
              <a:t>só e </a:t>
            </a:r>
            <a:r>
              <a:rPr sz="1800" spc="-5" dirty="0">
                <a:latin typeface="Carlito"/>
                <a:cs typeface="Carlito"/>
              </a:rPr>
              <a:t>acessível  </a:t>
            </a:r>
            <a:r>
              <a:rPr sz="1800" spc="-10" dirty="0">
                <a:latin typeface="Carlito"/>
                <a:cs typeface="Carlito"/>
              </a:rPr>
              <a:t>dentro </a:t>
            </a:r>
            <a:r>
              <a:rPr sz="1800" spc="-5" dirty="0">
                <a:latin typeface="Carlito"/>
                <a:cs typeface="Carlito"/>
              </a:rPr>
              <a:t>da </a:t>
            </a:r>
            <a:r>
              <a:rPr sz="1800" spc="-10" dirty="0" err="1">
                <a:latin typeface="Carlito"/>
                <a:cs typeface="Carlito"/>
              </a:rPr>
              <a:t>rede</a:t>
            </a:r>
            <a:r>
              <a:rPr sz="1800" spc="15" dirty="0">
                <a:latin typeface="Carlito"/>
                <a:cs typeface="Carlito"/>
              </a:rPr>
              <a:t> </a:t>
            </a:r>
            <a:r>
              <a:rPr lang="pt-BR" sz="1800" spc="15" dirty="0" smtClean="0">
                <a:latin typeface="Carlito"/>
                <a:cs typeface="Carlito"/>
              </a:rPr>
              <a:t>de internet da </a:t>
            </a:r>
            <a:r>
              <a:rPr sz="1800" spc="-10" dirty="0" smtClean="0">
                <a:latin typeface="Carlito"/>
                <a:cs typeface="Carlito"/>
              </a:rPr>
              <a:t>UFFS</a:t>
            </a:r>
            <a:r>
              <a:rPr sz="1800" spc="-10" dirty="0">
                <a:latin typeface="Carlito"/>
                <a:cs typeface="Carlito"/>
              </a:rPr>
              <a:t>.</a:t>
            </a:r>
            <a:endParaRPr sz="1800" dirty="0">
              <a:latin typeface="Carlito"/>
              <a:cs typeface="Carlito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917440" y="1622552"/>
            <a:ext cx="14160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solidFill>
                  <a:srgbClr val="FF0000"/>
                </a:solidFill>
                <a:latin typeface="Carlito"/>
                <a:cs typeface="Carlito"/>
              </a:rPr>
              <a:t>2</a:t>
            </a:r>
            <a:endParaRPr sz="1800">
              <a:latin typeface="Carlito"/>
              <a:cs typeface="Carlito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176324" y="3152647"/>
            <a:ext cx="14160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solidFill>
                  <a:srgbClr val="FF0000"/>
                </a:solidFill>
                <a:latin typeface="Carlito"/>
                <a:cs typeface="Carlito"/>
              </a:rPr>
              <a:t>3</a:t>
            </a:r>
            <a:endParaRPr sz="1800">
              <a:latin typeface="Carlito"/>
              <a:cs typeface="Carlito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338199" y="3610482"/>
            <a:ext cx="14160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solidFill>
                  <a:srgbClr val="FF0000"/>
                </a:solidFill>
                <a:latin typeface="Carlito"/>
                <a:cs typeface="Carlito"/>
              </a:rPr>
              <a:t>4</a:t>
            </a:r>
            <a:endParaRPr sz="1800">
              <a:latin typeface="Carlito"/>
              <a:cs typeface="Carlito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3129788" y="2814065"/>
            <a:ext cx="14160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solidFill>
                  <a:srgbClr val="FF0000"/>
                </a:solidFill>
                <a:latin typeface="Carlito"/>
                <a:cs typeface="Carlito"/>
              </a:rPr>
              <a:t>5</a:t>
            </a:r>
            <a:endParaRPr sz="1800">
              <a:latin typeface="Carlito"/>
              <a:cs typeface="Carlito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931163" y="1354836"/>
            <a:ext cx="4762500" cy="2606040"/>
          </a:xfrm>
          <a:custGeom>
            <a:avLst/>
            <a:gdLst/>
            <a:ahLst/>
            <a:cxnLst/>
            <a:rect l="l" t="t" r="r" b="b"/>
            <a:pathLst>
              <a:path w="4762500" h="2606040">
                <a:moveTo>
                  <a:pt x="3282696" y="309372"/>
                </a:moveTo>
                <a:lnTo>
                  <a:pt x="3294615" y="253774"/>
                </a:lnTo>
                <a:lnTo>
                  <a:pt x="3328980" y="201440"/>
                </a:lnTo>
                <a:lnTo>
                  <a:pt x="3383703" y="153246"/>
                </a:lnTo>
                <a:lnTo>
                  <a:pt x="3418046" y="130975"/>
                </a:lnTo>
                <a:lnTo>
                  <a:pt x="3456695" y="110066"/>
                </a:lnTo>
                <a:lnTo>
                  <a:pt x="3499389" y="90630"/>
                </a:lnTo>
                <a:lnTo>
                  <a:pt x="3545868" y="72775"/>
                </a:lnTo>
                <a:lnTo>
                  <a:pt x="3595869" y="56612"/>
                </a:lnTo>
                <a:lnTo>
                  <a:pt x="3649133" y="42248"/>
                </a:lnTo>
                <a:lnTo>
                  <a:pt x="3705397" y="29795"/>
                </a:lnTo>
                <a:lnTo>
                  <a:pt x="3764402" y="19360"/>
                </a:lnTo>
                <a:lnTo>
                  <a:pt x="3825885" y="11054"/>
                </a:lnTo>
                <a:lnTo>
                  <a:pt x="3889586" y="4985"/>
                </a:lnTo>
                <a:lnTo>
                  <a:pt x="3955244" y="1264"/>
                </a:lnTo>
                <a:lnTo>
                  <a:pt x="4022598" y="0"/>
                </a:lnTo>
                <a:lnTo>
                  <a:pt x="4089951" y="1264"/>
                </a:lnTo>
                <a:lnTo>
                  <a:pt x="4155609" y="4985"/>
                </a:lnTo>
                <a:lnTo>
                  <a:pt x="4219310" y="11054"/>
                </a:lnTo>
                <a:lnTo>
                  <a:pt x="4280793" y="19360"/>
                </a:lnTo>
                <a:lnTo>
                  <a:pt x="4339798" y="29795"/>
                </a:lnTo>
                <a:lnTo>
                  <a:pt x="4396062" y="42248"/>
                </a:lnTo>
                <a:lnTo>
                  <a:pt x="4449326" y="56612"/>
                </a:lnTo>
                <a:lnTo>
                  <a:pt x="4499327" y="72775"/>
                </a:lnTo>
                <a:lnTo>
                  <a:pt x="4545806" y="90630"/>
                </a:lnTo>
                <a:lnTo>
                  <a:pt x="4588500" y="110066"/>
                </a:lnTo>
                <a:lnTo>
                  <a:pt x="4627149" y="130975"/>
                </a:lnTo>
                <a:lnTo>
                  <a:pt x="4661492" y="153246"/>
                </a:lnTo>
                <a:lnTo>
                  <a:pt x="4716215" y="201440"/>
                </a:lnTo>
                <a:lnTo>
                  <a:pt x="4750580" y="253774"/>
                </a:lnTo>
                <a:lnTo>
                  <a:pt x="4762500" y="309372"/>
                </a:lnTo>
                <a:lnTo>
                  <a:pt x="4759476" y="337524"/>
                </a:lnTo>
                <a:lnTo>
                  <a:pt x="4736073" y="391599"/>
                </a:lnTo>
                <a:lnTo>
                  <a:pt x="4691268" y="441972"/>
                </a:lnTo>
                <a:lnTo>
                  <a:pt x="4627149" y="487768"/>
                </a:lnTo>
                <a:lnTo>
                  <a:pt x="4588500" y="508677"/>
                </a:lnTo>
                <a:lnTo>
                  <a:pt x="4545806" y="528113"/>
                </a:lnTo>
                <a:lnTo>
                  <a:pt x="4499327" y="545968"/>
                </a:lnTo>
                <a:lnTo>
                  <a:pt x="4449326" y="562131"/>
                </a:lnTo>
                <a:lnTo>
                  <a:pt x="4396062" y="576495"/>
                </a:lnTo>
                <a:lnTo>
                  <a:pt x="4339798" y="588948"/>
                </a:lnTo>
                <a:lnTo>
                  <a:pt x="4280793" y="599383"/>
                </a:lnTo>
                <a:lnTo>
                  <a:pt x="4219310" y="607689"/>
                </a:lnTo>
                <a:lnTo>
                  <a:pt x="4155609" y="613758"/>
                </a:lnTo>
                <a:lnTo>
                  <a:pt x="4089951" y="617479"/>
                </a:lnTo>
                <a:lnTo>
                  <a:pt x="4022598" y="618743"/>
                </a:lnTo>
                <a:lnTo>
                  <a:pt x="3955244" y="617479"/>
                </a:lnTo>
                <a:lnTo>
                  <a:pt x="3889586" y="613758"/>
                </a:lnTo>
                <a:lnTo>
                  <a:pt x="3825885" y="607689"/>
                </a:lnTo>
                <a:lnTo>
                  <a:pt x="3764402" y="599383"/>
                </a:lnTo>
                <a:lnTo>
                  <a:pt x="3705397" y="588948"/>
                </a:lnTo>
                <a:lnTo>
                  <a:pt x="3649133" y="576495"/>
                </a:lnTo>
                <a:lnTo>
                  <a:pt x="3595869" y="562131"/>
                </a:lnTo>
                <a:lnTo>
                  <a:pt x="3545868" y="545968"/>
                </a:lnTo>
                <a:lnTo>
                  <a:pt x="3499389" y="528113"/>
                </a:lnTo>
                <a:lnTo>
                  <a:pt x="3456695" y="508677"/>
                </a:lnTo>
                <a:lnTo>
                  <a:pt x="3418046" y="487768"/>
                </a:lnTo>
                <a:lnTo>
                  <a:pt x="3383703" y="465497"/>
                </a:lnTo>
                <a:lnTo>
                  <a:pt x="3328980" y="417303"/>
                </a:lnTo>
                <a:lnTo>
                  <a:pt x="3294615" y="364969"/>
                </a:lnTo>
                <a:lnTo>
                  <a:pt x="3282696" y="309372"/>
                </a:lnTo>
                <a:close/>
              </a:path>
              <a:path w="4762500" h="2606040">
                <a:moveTo>
                  <a:pt x="0" y="1963674"/>
                </a:moveTo>
                <a:lnTo>
                  <a:pt x="16361" y="1921226"/>
                </a:lnTo>
                <a:lnTo>
                  <a:pt x="62968" y="1882255"/>
                </a:lnTo>
                <a:lnTo>
                  <a:pt x="136100" y="1847874"/>
                </a:lnTo>
                <a:lnTo>
                  <a:pt x="181451" y="1832752"/>
                </a:lnTo>
                <a:lnTo>
                  <a:pt x="232038" y="1819196"/>
                </a:lnTo>
                <a:lnTo>
                  <a:pt x="287398" y="1807343"/>
                </a:lnTo>
                <a:lnTo>
                  <a:pt x="347065" y="1797333"/>
                </a:lnTo>
                <a:lnTo>
                  <a:pt x="410574" y="1789306"/>
                </a:lnTo>
                <a:lnTo>
                  <a:pt x="477460" y="1783399"/>
                </a:lnTo>
                <a:lnTo>
                  <a:pt x="547259" y="1779754"/>
                </a:lnTo>
                <a:lnTo>
                  <a:pt x="619506" y="1778508"/>
                </a:lnTo>
                <a:lnTo>
                  <a:pt x="691752" y="1779754"/>
                </a:lnTo>
                <a:lnTo>
                  <a:pt x="761551" y="1783399"/>
                </a:lnTo>
                <a:lnTo>
                  <a:pt x="828437" y="1789306"/>
                </a:lnTo>
                <a:lnTo>
                  <a:pt x="891946" y="1797333"/>
                </a:lnTo>
                <a:lnTo>
                  <a:pt x="951613" y="1807343"/>
                </a:lnTo>
                <a:lnTo>
                  <a:pt x="1006973" y="1819196"/>
                </a:lnTo>
                <a:lnTo>
                  <a:pt x="1057560" y="1832752"/>
                </a:lnTo>
                <a:lnTo>
                  <a:pt x="1102911" y="1847874"/>
                </a:lnTo>
                <a:lnTo>
                  <a:pt x="1142560" y="1864421"/>
                </a:lnTo>
                <a:lnTo>
                  <a:pt x="1202895" y="1901236"/>
                </a:lnTo>
                <a:lnTo>
                  <a:pt x="1234844" y="1942085"/>
                </a:lnTo>
                <a:lnTo>
                  <a:pt x="1239012" y="1963674"/>
                </a:lnTo>
                <a:lnTo>
                  <a:pt x="1234844" y="1985262"/>
                </a:lnTo>
                <a:lnTo>
                  <a:pt x="1202895" y="2026111"/>
                </a:lnTo>
                <a:lnTo>
                  <a:pt x="1142560" y="2062926"/>
                </a:lnTo>
                <a:lnTo>
                  <a:pt x="1102911" y="2079473"/>
                </a:lnTo>
                <a:lnTo>
                  <a:pt x="1057560" y="2094595"/>
                </a:lnTo>
                <a:lnTo>
                  <a:pt x="1006973" y="2108151"/>
                </a:lnTo>
                <a:lnTo>
                  <a:pt x="951613" y="2120004"/>
                </a:lnTo>
                <a:lnTo>
                  <a:pt x="891946" y="2130014"/>
                </a:lnTo>
                <a:lnTo>
                  <a:pt x="828437" y="2138041"/>
                </a:lnTo>
                <a:lnTo>
                  <a:pt x="761551" y="2143948"/>
                </a:lnTo>
                <a:lnTo>
                  <a:pt x="691752" y="2147593"/>
                </a:lnTo>
                <a:lnTo>
                  <a:pt x="619506" y="2148840"/>
                </a:lnTo>
                <a:lnTo>
                  <a:pt x="547259" y="2147593"/>
                </a:lnTo>
                <a:lnTo>
                  <a:pt x="477460" y="2143948"/>
                </a:lnTo>
                <a:lnTo>
                  <a:pt x="410574" y="2138041"/>
                </a:lnTo>
                <a:lnTo>
                  <a:pt x="347065" y="2130014"/>
                </a:lnTo>
                <a:lnTo>
                  <a:pt x="287398" y="2120004"/>
                </a:lnTo>
                <a:lnTo>
                  <a:pt x="232038" y="2108151"/>
                </a:lnTo>
                <a:lnTo>
                  <a:pt x="181451" y="2094595"/>
                </a:lnTo>
                <a:lnTo>
                  <a:pt x="136100" y="2079473"/>
                </a:lnTo>
                <a:lnTo>
                  <a:pt x="96451" y="2062926"/>
                </a:lnTo>
                <a:lnTo>
                  <a:pt x="36116" y="2026111"/>
                </a:lnTo>
                <a:lnTo>
                  <a:pt x="4167" y="1985262"/>
                </a:lnTo>
                <a:lnTo>
                  <a:pt x="0" y="1963674"/>
                </a:lnTo>
                <a:close/>
              </a:path>
              <a:path w="4762500" h="2606040">
                <a:moveTo>
                  <a:pt x="166116" y="2421636"/>
                </a:moveTo>
                <a:lnTo>
                  <a:pt x="194315" y="2372610"/>
                </a:lnTo>
                <a:lnTo>
                  <a:pt x="242124" y="2342581"/>
                </a:lnTo>
                <a:lnTo>
                  <a:pt x="310541" y="2315284"/>
                </a:lnTo>
                <a:lnTo>
                  <a:pt x="351780" y="2302822"/>
                </a:lnTo>
                <a:lnTo>
                  <a:pt x="397335" y="2291238"/>
                </a:lnTo>
                <a:lnTo>
                  <a:pt x="446927" y="2280598"/>
                </a:lnTo>
                <a:lnTo>
                  <a:pt x="500277" y="2270965"/>
                </a:lnTo>
                <a:lnTo>
                  <a:pt x="557106" y="2262406"/>
                </a:lnTo>
                <a:lnTo>
                  <a:pt x="617137" y="2254985"/>
                </a:lnTo>
                <a:lnTo>
                  <a:pt x="680089" y="2248767"/>
                </a:lnTo>
                <a:lnTo>
                  <a:pt x="745685" y="2243818"/>
                </a:lnTo>
                <a:lnTo>
                  <a:pt x="813646" y="2240202"/>
                </a:lnTo>
                <a:lnTo>
                  <a:pt x="883693" y="2237985"/>
                </a:lnTo>
                <a:lnTo>
                  <a:pt x="955548" y="2237231"/>
                </a:lnTo>
                <a:lnTo>
                  <a:pt x="1027402" y="2237985"/>
                </a:lnTo>
                <a:lnTo>
                  <a:pt x="1097449" y="2240202"/>
                </a:lnTo>
                <a:lnTo>
                  <a:pt x="1165410" y="2243818"/>
                </a:lnTo>
                <a:lnTo>
                  <a:pt x="1231006" y="2248767"/>
                </a:lnTo>
                <a:lnTo>
                  <a:pt x="1293958" y="2254985"/>
                </a:lnTo>
                <a:lnTo>
                  <a:pt x="1353989" y="2262406"/>
                </a:lnTo>
                <a:lnTo>
                  <a:pt x="1410818" y="2270965"/>
                </a:lnTo>
                <a:lnTo>
                  <a:pt x="1464168" y="2280598"/>
                </a:lnTo>
                <a:lnTo>
                  <a:pt x="1513760" y="2291238"/>
                </a:lnTo>
                <a:lnTo>
                  <a:pt x="1559315" y="2302822"/>
                </a:lnTo>
                <a:lnTo>
                  <a:pt x="1600554" y="2315284"/>
                </a:lnTo>
                <a:lnTo>
                  <a:pt x="1637199" y="2328559"/>
                </a:lnTo>
                <a:lnTo>
                  <a:pt x="1695591" y="2357287"/>
                </a:lnTo>
                <a:lnTo>
                  <a:pt x="1732261" y="2388486"/>
                </a:lnTo>
                <a:lnTo>
                  <a:pt x="1744980" y="2421636"/>
                </a:lnTo>
                <a:lnTo>
                  <a:pt x="1741753" y="2438422"/>
                </a:lnTo>
                <a:lnTo>
                  <a:pt x="1716780" y="2470661"/>
                </a:lnTo>
                <a:lnTo>
                  <a:pt x="1668971" y="2500690"/>
                </a:lnTo>
                <a:lnTo>
                  <a:pt x="1600554" y="2527987"/>
                </a:lnTo>
                <a:lnTo>
                  <a:pt x="1559315" y="2540449"/>
                </a:lnTo>
                <a:lnTo>
                  <a:pt x="1513760" y="2552033"/>
                </a:lnTo>
                <a:lnTo>
                  <a:pt x="1464168" y="2562673"/>
                </a:lnTo>
                <a:lnTo>
                  <a:pt x="1410818" y="2572306"/>
                </a:lnTo>
                <a:lnTo>
                  <a:pt x="1353989" y="2580865"/>
                </a:lnTo>
                <a:lnTo>
                  <a:pt x="1293958" y="2588286"/>
                </a:lnTo>
                <a:lnTo>
                  <a:pt x="1231006" y="2594504"/>
                </a:lnTo>
                <a:lnTo>
                  <a:pt x="1165410" y="2599453"/>
                </a:lnTo>
                <a:lnTo>
                  <a:pt x="1097449" y="2603069"/>
                </a:lnTo>
                <a:lnTo>
                  <a:pt x="1027402" y="2605286"/>
                </a:lnTo>
                <a:lnTo>
                  <a:pt x="955548" y="2606040"/>
                </a:lnTo>
                <a:lnTo>
                  <a:pt x="883693" y="2605286"/>
                </a:lnTo>
                <a:lnTo>
                  <a:pt x="813646" y="2603069"/>
                </a:lnTo>
                <a:lnTo>
                  <a:pt x="745685" y="2599453"/>
                </a:lnTo>
                <a:lnTo>
                  <a:pt x="680089" y="2594504"/>
                </a:lnTo>
                <a:lnTo>
                  <a:pt x="617137" y="2588286"/>
                </a:lnTo>
                <a:lnTo>
                  <a:pt x="557106" y="2580865"/>
                </a:lnTo>
                <a:lnTo>
                  <a:pt x="500277" y="2572306"/>
                </a:lnTo>
                <a:lnTo>
                  <a:pt x="446927" y="2562673"/>
                </a:lnTo>
                <a:lnTo>
                  <a:pt x="397335" y="2552033"/>
                </a:lnTo>
                <a:lnTo>
                  <a:pt x="351780" y="2540449"/>
                </a:lnTo>
                <a:lnTo>
                  <a:pt x="310541" y="2527987"/>
                </a:lnTo>
                <a:lnTo>
                  <a:pt x="273896" y="2514712"/>
                </a:lnTo>
                <a:lnTo>
                  <a:pt x="215504" y="2485984"/>
                </a:lnTo>
                <a:lnTo>
                  <a:pt x="178834" y="2454785"/>
                </a:lnTo>
                <a:lnTo>
                  <a:pt x="166116" y="2421636"/>
                </a:lnTo>
                <a:close/>
              </a:path>
              <a:path w="4762500" h="2606040">
                <a:moveTo>
                  <a:pt x="1869948" y="1463802"/>
                </a:moveTo>
                <a:lnTo>
                  <a:pt x="1873593" y="1421086"/>
                </a:lnTo>
                <a:lnTo>
                  <a:pt x="1884214" y="1380121"/>
                </a:lnTo>
                <a:lnTo>
                  <a:pt x="1901332" y="1341280"/>
                </a:lnTo>
                <a:lnTo>
                  <a:pt x="1924473" y="1304939"/>
                </a:lnTo>
                <a:lnTo>
                  <a:pt x="1953159" y="1271470"/>
                </a:lnTo>
                <a:lnTo>
                  <a:pt x="1986914" y="1241250"/>
                </a:lnTo>
                <a:lnTo>
                  <a:pt x="2025263" y="1214652"/>
                </a:lnTo>
                <a:lnTo>
                  <a:pt x="2067729" y="1192050"/>
                </a:lnTo>
                <a:lnTo>
                  <a:pt x="2113835" y="1173819"/>
                </a:lnTo>
                <a:lnTo>
                  <a:pt x="2163106" y="1160333"/>
                </a:lnTo>
                <a:lnTo>
                  <a:pt x="2215065" y="1151967"/>
                </a:lnTo>
                <a:lnTo>
                  <a:pt x="2269236" y="1149096"/>
                </a:lnTo>
                <a:lnTo>
                  <a:pt x="2323406" y="1151967"/>
                </a:lnTo>
                <a:lnTo>
                  <a:pt x="2375365" y="1160333"/>
                </a:lnTo>
                <a:lnTo>
                  <a:pt x="2424636" y="1173819"/>
                </a:lnTo>
                <a:lnTo>
                  <a:pt x="2470742" y="1192050"/>
                </a:lnTo>
                <a:lnTo>
                  <a:pt x="2513208" y="1214652"/>
                </a:lnTo>
                <a:lnTo>
                  <a:pt x="2551557" y="1241250"/>
                </a:lnTo>
                <a:lnTo>
                  <a:pt x="2585312" y="1271470"/>
                </a:lnTo>
                <a:lnTo>
                  <a:pt x="2613998" y="1304939"/>
                </a:lnTo>
                <a:lnTo>
                  <a:pt x="2637139" y="1341280"/>
                </a:lnTo>
                <a:lnTo>
                  <a:pt x="2654257" y="1380121"/>
                </a:lnTo>
                <a:lnTo>
                  <a:pt x="2664878" y="1421086"/>
                </a:lnTo>
                <a:lnTo>
                  <a:pt x="2668524" y="1463802"/>
                </a:lnTo>
                <a:lnTo>
                  <a:pt x="2664878" y="1506517"/>
                </a:lnTo>
                <a:lnTo>
                  <a:pt x="2654257" y="1547482"/>
                </a:lnTo>
                <a:lnTo>
                  <a:pt x="2637139" y="1586323"/>
                </a:lnTo>
                <a:lnTo>
                  <a:pt x="2613998" y="1622664"/>
                </a:lnTo>
                <a:lnTo>
                  <a:pt x="2585312" y="1656133"/>
                </a:lnTo>
                <a:lnTo>
                  <a:pt x="2551556" y="1686353"/>
                </a:lnTo>
                <a:lnTo>
                  <a:pt x="2513208" y="1712951"/>
                </a:lnTo>
                <a:lnTo>
                  <a:pt x="2470742" y="1735553"/>
                </a:lnTo>
                <a:lnTo>
                  <a:pt x="2424636" y="1753784"/>
                </a:lnTo>
                <a:lnTo>
                  <a:pt x="2375365" y="1767270"/>
                </a:lnTo>
                <a:lnTo>
                  <a:pt x="2323406" y="1775636"/>
                </a:lnTo>
                <a:lnTo>
                  <a:pt x="2269236" y="1778508"/>
                </a:lnTo>
                <a:lnTo>
                  <a:pt x="2215065" y="1775636"/>
                </a:lnTo>
                <a:lnTo>
                  <a:pt x="2163106" y="1767270"/>
                </a:lnTo>
                <a:lnTo>
                  <a:pt x="2113835" y="1753784"/>
                </a:lnTo>
                <a:lnTo>
                  <a:pt x="2067729" y="1735553"/>
                </a:lnTo>
                <a:lnTo>
                  <a:pt x="2025263" y="1712951"/>
                </a:lnTo>
                <a:lnTo>
                  <a:pt x="1986914" y="1686353"/>
                </a:lnTo>
                <a:lnTo>
                  <a:pt x="1953159" y="1656133"/>
                </a:lnTo>
                <a:lnTo>
                  <a:pt x="1924473" y="1622664"/>
                </a:lnTo>
                <a:lnTo>
                  <a:pt x="1901332" y="1586323"/>
                </a:lnTo>
                <a:lnTo>
                  <a:pt x="1884214" y="1547482"/>
                </a:lnTo>
                <a:lnTo>
                  <a:pt x="1873593" y="1506517"/>
                </a:lnTo>
                <a:lnTo>
                  <a:pt x="1869948" y="1463802"/>
                </a:lnTo>
                <a:close/>
              </a:path>
            </a:pathLst>
          </a:custGeom>
          <a:ln w="15240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1097280" y="1220724"/>
            <a:ext cx="5718682" cy="4698492"/>
            <a:chOff x="1097280" y="1220724"/>
            <a:chExt cx="5718682" cy="4698492"/>
          </a:xfrm>
        </p:grpSpPr>
        <p:sp>
          <p:nvSpPr>
            <p:cNvPr id="3" name="object 3"/>
            <p:cNvSpPr/>
            <p:nvPr/>
          </p:nvSpPr>
          <p:spPr>
            <a:xfrm>
              <a:off x="1097280" y="1220724"/>
              <a:ext cx="4034028" cy="4698492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2244852" y="4779264"/>
              <a:ext cx="1496695" cy="242570"/>
            </a:xfrm>
            <a:custGeom>
              <a:avLst/>
              <a:gdLst/>
              <a:ahLst/>
              <a:cxnLst/>
              <a:rect l="l" t="t" r="r" b="b"/>
              <a:pathLst>
                <a:path w="1496695" h="242570">
                  <a:moveTo>
                    <a:pt x="0" y="121158"/>
                  </a:moveTo>
                  <a:lnTo>
                    <a:pt x="33642" y="85123"/>
                  </a:lnTo>
                  <a:lnTo>
                    <a:pt x="90315" y="63400"/>
                  </a:lnTo>
                  <a:lnTo>
                    <a:pt x="127797" y="53410"/>
                  </a:lnTo>
                  <a:lnTo>
                    <a:pt x="170874" y="44083"/>
                  </a:lnTo>
                  <a:lnTo>
                    <a:pt x="219170" y="35480"/>
                  </a:lnTo>
                  <a:lnTo>
                    <a:pt x="272309" y="27661"/>
                  </a:lnTo>
                  <a:lnTo>
                    <a:pt x="329914" y="20687"/>
                  </a:lnTo>
                  <a:lnTo>
                    <a:pt x="391610" y="14620"/>
                  </a:lnTo>
                  <a:lnTo>
                    <a:pt x="457021" y="9519"/>
                  </a:lnTo>
                  <a:lnTo>
                    <a:pt x="525770" y="5445"/>
                  </a:lnTo>
                  <a:lnTo>
                    <a:pt x="597480" y="2460"/>
                  </a:lnTo>
                  <a:lnTo>
                    <a:pt x="671777" y="625"/>
                  </a:lnTo>
                  <a:lnTo>
                    <a:pt x="748284" y="0"/>
                  </a:lnTo>
                  <a:lnTo>
                    <a:pt x="824790" y="625"/>
                  </a:lnTo>
                  <a:lnTo>
                    <a:pt x="899087" y="2460"/>
                  </a:lnTo>
                  <a:lnTo>
                    <a:pt x="970797" y="5445"/>
                  </a:lnTo>
                  <a:lnTo>
                    <a:pt x="1039546" y="9519"/>
                  </a:lnTo>
                  <a:lnTo>
                    <a:pt x="1104957" y="14620"/>
                  </a:lnTo>
                  <a:lnTo>
                    <a:pt x="1166653" y="20687"/>
                  </a:lnTo>
                  <a:lnTo>
                    <a:pt x="1224258" y="27661"/>
                  </a:lnTo>
                  <a:lnTo>
                    <a:pt x="1277397" y="35480"/>
                  </a:lnTo>
                  <a:lnTo>
                    <a:pt x="1325693" y="44083"/>
                  </a:lnTo>
                  <a:lnTo>
                    <a:pt x="1368770" y="53410"/>
                  </a:lnTo>
                  <a:lnTo>
                    <a:pt x="1406252" y="63400"/>
                  </a:lnTo>
                  <a:lnTo>
                    <a:pt x="1462925" y="85123"/>
                  </a:lnTo>
                  <a:lnTo>
                    <a:pt x="1496568" y="121158"/>
                  </a:lnTo>
                  <a:lnTo>
                    <a:pt x="1492704" y="133548"/>
                  </a:lnTo>
                  <a:lnTo>
                    <a:pt x="1437763" y="168324"/>
                  </a:lnTo>
                  <a:lnTo>
                    <a:pt x="1368770" y="188905"/>
                  </a:lnTo>
                  <a:lnTo>
                    <a:pt x="1325693" y="198232"/>
                  </a:lnTo>
                  <a:lnTo>
                    <a:pt x="1277397" y="206835"/>
                  </a:lnTo>
                  <a:lnTo>
                    <a:pt x="1224258" y="214654"/>
                  </a:lnTo>
                  <a:lnTo>
                    <a:pt x="1166653" y="221628"/>
                  </a:lnTo>
                  <a:lnTo>
                    <a:pt x="1104957" y="227695"/>
                  </a:lnTo>
                  <a:lnTo>
                    <a:pt x="1039546" y="232796"/>
                  </a:lnTo>
                  <a:lnTo>
                    <a:pt x="970797" y="236870"/>
                  </a:lnTo>
                  <a:lnTo>
                    <a:pt x="899087" y="239855"/>
                  </a:lnTo>
                  <a:lnTo>
                    <a:pt x="824790" y="241690"/>
                  </a:lnTo>
                  <a:lnTo>
                    <a:pt x="748284" y="242316"/>
                  </a:lnTo>
                  <a:lnTo>
                    <a:pt x="671777" y="241690"/>
                  </a:lnTo>
                  <a:lnTo>
                    <a:pt x="597480" y="239855"/>
                  </a:lnTo>
                  <a:lnTo>
                    <a:pt x="525770" y="236870"/>
                  </a:lnTo>
                  <a:lnTo>
                    <a:pt x="457021" y="232796"/>
                  </a:lnTo>
                  <a:lnTo>
                    <a:pt x="391610" y="227695"/>
                  </a:lnTo>
                  <a:lnTo>
                    <a:pt x="329914" y="221628"/>
                  </a:lnTo>
                  <a:lnTo>
                    <a:pt x="272309" y="214654"/>
                  </a:lnTo>
                  <a:lnTo>
                    <a:pt x="219170" y="206835"/>
                  </a:lnTo>
                  <a:lnTo>
                    <a:pt x="170874" y="198232"/>
                  </a:lnTo>
                  <a:lnTo>
                    <a:pt x="127797" y="188905"/>
                  </a:lnTo>
                  <a:lnTo>
                    <a:pt x="90315" y="178915"/>
                  </a:lnTo>
                  <a:lnTo>
                    <a:pt x="33642" y="157192"/>
                  </a:lnTo>
                  <a:lnTo>
                    <a:pt x="0" y="121158"/>
                  </a:lnTo>
                  <a:close/>
                </a:path>
              </a:pathLst>
            </a:custGeom>
            <a:ln w="15239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3790187" y="4861687"/>
              <a:ext cx="3025775" cy="76200"/>
            </a:xfrm>
            <a:custGeom>
              <a:avLst/>
              <a:gdLst/>
              <a:ahLst/>
              <a:cxnLst/>
              <a:rect l="l" t="t" r="r" b="b"/>
              <a:pathLst>
                <a:path w="3025775" h="76200">
                  <a:moveTo>
                    <a:pt x="3013287" y="31750"/>
                  </a:moveTo>
                  <a:lnTo>
                    <a:pt x="2962275" y="31750"/>
                  </a:lnTo>
                  <a:lnTo>
                    <a:pt x="2962402" y="44450"/>
                  </a:lnTo>
                  <a:lnTo>
                    <a:pt x="2949649" y="44467"/>
                  </a:lnTo>
                  <a:lnTo>
                    <a:pt x="2949702" y="76200"/>
                  </a:lnTo>
                  <a:lnTo>
                    <a:pt x="3025775" y="37973"/>
                  </a:lnTo>
                  <a:lnTo>
                    <a:pt x="3013287" y="31750"/>
                  </a:lnTo>
                  <a:close/>
                </a:path>
                <a:path w="3025775" h="76200">
                  <a:moveTo>
                    <a:pt x="2949627" y="31767"/>
                  </a:moveTo>
                  <a:lnTo>
                    <a:pt x="0" y="35813"/>
                  </a:lnTo>
                  <a:lnTo>
                    <a:pt x="0" y="48513"/>
                  </a:lnTo>
                  <a:lnTo>
                    <a:pt x="2949649" y="44467"/>
                  </a:lnTo>
                  <a:lnTo>
                    <a:pt x="2949627" y="31767"/>
                  </a:lnTo>
                  <a:close/>
                </a:path>
                <a:path w="3025775" h="76200">
                  <a:moveTo>
                    <a:pt x="2962275" y="31750"/>
                  </a:moveTo>
                  <a:lnTo>
                    <a:pt x="2949627" y="31767"/>
                  </a:lnTo>
                  <a:lnTo>
                    <a:pt x="2949649" y="44467"/>
                  </a:lnTo>
                  <a:lnTo>
                    <a:pt x="2962402" y="44450"/>
                  </a:lnTo>
                  <a:lnTo>
                    <a:pt x="2962275" y="31750"/>
                  </a:lnTo>
                  <a:close/>
                </a:path>
                <a:path w="3025775" h="76200">
                  <a:moveTo>
                    <a:pt x="2949575" y="0"/>
                  </a:moveTo>
                  <a:lnTo>
                    <a:pt x="2949627" y="31767"/>
                  </a:lnTo>
                  <a:lnTo>
                    <a:pt x="3013287" y="31750"/>
                  </a:lnTo>
                  <a:lnTo>
                    <a:pt x="2949575" y="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1176324" y="182626"/>
            <a:ext cx="5457825" cy="756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800" spc="-480" dirty="0">
                <a:solidFill>
                  <a:srgbClr val="404040"/>
                </a:solidFill>
                <a:latin typeface="Trebuchet MS"/>
                <a:cs typeface="Trebuchet MS"/>
              </a:rPr>
              <a:t>Tela </a:t>
            </a:r>
            <a:r>
              <a:rPr sz="4800" spc="-335" dirty="0">
                <a:solidFill>
                  <a:srgbClr val="404040"/>
                </a:solidFill>
                <a:latin typeface="Trebuchet MS"/>
                <a:cs typeface="Trebuchet MS"/>
              </a:rPr>
              <a:t>inicial </a:t>
            </a:r>
            <a:r>
              <a:rPr sz="4800" spc="-155" dirty="0">
                <a:solidFill>
                  <a:srgbClr val="404040"/>
                </a:solidFill>
                <a:latin typeface="Trebuchet MS"/>
                <a:cs typeface="Trebuchet MS"/>
              </a:rPr>
              <a:t>do</a:t>
            </a:r>
            <a:r>
              <a:rPr sz="4800" spc="-61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4800" spc="-280" dirty="0">
                <a:solidFill>
                  <a:srgbClr val="404040"/>
                </a:solidFill>
                <a:latin typeface="Trebuchet MS"/>
                <a:cs typeface="Trebuchet MS"/>
              </a:rPr>
              <a:t>Cadastro</a:t>
            </a:r>
            <a:endParaRPr sz="4800">
              <a:latin typeface="Trebuchet MS"/>
              <a:cs typeface="Trebuchet MS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7065264" y="4439411"/>
            <a:ext cx="3724910" cy="1138773"/>
          </a:xfrm>
          <a:prstGeom prst="rect">
            <a:avLst/>
          </a:prstGeom>
          <a:ln w="15240">
            <a:solidFill>
              <a:srgbClr val="000000"/>
            </a:solidFill>
          </a:ln>
        </p:spPr>
        <p:txBody>
          <a:bodyPr vert="horz" wrap="square" lIns="0" tIns="30480" rIns="0" bIns="0" rtlCol="0">
            <a:spAutoFit/>
          </a:bodyPr>
          <a:lstStyle/>
          <a:p>
            <a:pPr marL="92710" marR="84455" algn="just">
              <a:lnSpc>
                <a:spcPct val="100000"/>
              </a:lnSpc>
              <a:spcBef>
                <a:spcPts val="240"/>
              </a:spcBef>
            </a:pPr>
            <a:r>
              <a:rPr lang="pt-BR" sz="1800" spc="-35" dirty="0" smtClean="0">
                <a:latin typeface="Carlito"/>
                <a:cs typeface="Carlito"/>
              </a:rPr>
              <a:t>Para os novos, “C</a:t>
            </a:r>
            <a:r>
              <a:rPr sz="1800" spc="-10" dirty="0" err="1" smtClean="0">
                <a:latin typeface="Carlito"/>
                <a:cs typeface="Carlito"/>
              </a:rPr>
              <a:t>adastrar</a:t>
            </a:r>
            <a:r>
              <a:rPr lang="pt-BR" sz="1800" spc="-10" dirty="0" smtClean="0">
                <a:latin typeface="Carlito"/>
                <a:cs typeface="Carlito"/>
              </a:rPr>
              <a:t> </a:t>
            </a:r>
            <a:r>
              <a:rPr sz="1800" spc="-10" dirty="0" smtClean="0">
                <a:latin typeface="Carlito"/>
                <a:cs typeface="Carlito"/>
              </a:rPr>
              <a:t>novo  </a:t>
            </a:r>
            <a:r>
              <a:rPr sz="1800" spc="-5" dirty="0" err="1" smtClean="0">
                <a:latin typeface="Carlito"/>
                <a:cs typeface="Carlito"/>
              </a:rPr>
              <a:t>usuário</a:t>
            </a:r>
            <a:r>
              <a:rPr lang="pt-BR" sz="1800" spc="-5" dirty="0" smtClean="0">
                <a:latin typeface="Carlito"/>
                <a:cs typeface="Carlito"/>
              </a:rPr>
              <a:t>"</a:t>
            </a:r>
            <a:r>
              <a:rPr sz="1800" spc="-5" dirty="0" smtClean="0">
                <a:latin typeface="Carlito"/>
                <a:cs typeface="Carlito"/>
              </a:rPr>
              <a:t> </a:t>
            </a:r>
            <a:r>
              <a:rPr sz="1800" spc="-15" dirty="0">
                <a:latin typeface="Carlito"/>
                <a:cs typeface="Carlito"/>
              </a:rPr>
              <a:t>para </a:t>
            </a:r>
            <a:r>
              <a:rPr sz="1800" dirty="0">
                <a:latin typeface="Carlito"/>
                <a:cs typeface="Carlito"/>
              </a:rPr>
              <a:t>dar </a:t>
            </a:r>
            <a:r>
              <a:rPr sz="1800" spc="-10" dirty="0">
                <a:latin typeface="Carlito"/>
                <a:cs typeface="Carlito"/>
              </a:rPr>
              <a:t>início </a:t>
            </a:r>
            <a:r>
              <a:rPr sz="1800" dirty="0">
                <a:latin typeface="Carlito"/>
                <a:cs typeface="Carlito"/>
              </a:rPr>
              <a:t>a </a:t>
            </a:r>
            <a:r>
              <a:rPr sz="1800" spc="-10" dirty="0">
                <a:latin typeface="Carlito"/>
                <a:cs typeface="Carlito"/>
              </a:rPr>
              <a:t>solicitação </a:t>
            </a:r>
            <a:r>
              <a:rPr sz="1800" spc="-5" dirty="0">
                <a:latin typeface="Carlito"/>
                <a:cs typeface="Carlito"/>
              </a:rPr>
              <a:t>de  </a:t>
            </a:r>
            <a:r>
              <a:rPr sz="1800" spc="-10" dirty="0">
                <a:latin typeface="Carlito"/>
                <a:cs typeface="Carlito"/>
              </a:rPr>
              <a:t>autorização </a:t>
            </a:r>
            <a:r>
              <a:rPr sz="1800" spc="-15" dirty="0">
                <a:latin typeface="Carlito"/>
                <a:cs typeface="Carlito"/>
              </a:rPr>
              <a:t>para </a:t>
            </a:r>
            <a:r>
              <a:rPr sz="1800" spc="-5" dirty="0">
                <a:latin typeface="Carlito"/>
                <a:cs typeface="Carlito"/>
              </a:rPr>
              <a:t>uso dos </a:t>
            </a:r>
            <a:r>
              <a:rPr sz="1800" spc="-10" dirty="0">
                <a:latin typeface="Carlito"/>
                <a:cs typeface="Carlito"/>
              </a:rPr>
              <a:t>laboratórios.</a:t>
            </a:r>
            <a:endParaRPr sz="1800" dirty="0">
              <a:latin typeface="Carlito"/>
              <a:cs typeface="Carlito"/>
            </a:endParaRPr>
          </a:p>
        </p:txBody>
      </p:sp>
      <p:sp>
        <p:nvSpPr>
          <p:cNvPr id="8" name="object 7"/>
          <p:cNvSpPr txBox="1"/>
          <p:nvPr/>
        </p:nvSpPr>
        <p:spPr>
          <a:xfrm>
            <a:off x="7078274" y="1981200"/>
            <a:ext cx="3724910" cy="584775"/>
          </a:xfrm>
          <a:prstGeom prst="rect">
            <a:avLst/>
          </a:prstGeom>
          <a:ln w="15240">
            <a:solidFill>
              <a:srgbClr val="000000"/>
            </a:solidFill>
          </a:ln>
        </p:spPr>
        <p:txBody>
          <a:bodyPr vert="horz" wrap="square" lIns="0" tIns="30480" rIns="0" bIns="0" rtlCol="0">
            <a:spAutoFit/>
          </a:bodyPr>
          <a:lstStyle/>
          <a:p>
            <a:pPr marL="92710" marR="84455" algn="just">
              <a:lnSpc>
                <a:spcPct val="100000"/>
              </a:lnSpc>
              <a:spcBef>
                <a:spcPts val="240"/>
              </a:spcBef>
            </a:pPr>
            <a:r>
              <a:rPr lang="pt-BR" sz="1800" spc="-35" dirty="0" smtClean="0">
                <a:latin typeface="Carlito"/>
                <a:cs typeface="Carlito"/>
              </a:rPr>
              <a:t>Quem já </a:t>
            </a:r>
            <a:r>
              <a:rPr lang="pt-BR" sz="1800" spc="-35" dirty="0" smtClean="0">
                <a:latin typeface="Carlito"/>
                <a:cs typeface="Carlito"/>
              </a:rPr>
              <a:t>possui </a:t>
            </a:r>
            <a:r>
              <a:rPr lang="pt-BR" sz="1800" spc="-35" dirty="0" smtClean="0">
                <a:latin typeface="Carlito"/>
                <a:cs typeface="Carlito"/>
              </a:rPr>
              <a:t>usuário, entra com o seu  login e senha. </a:t>
            </a:r>
            <a:endParaRPr sz="1800" dirty="0">
              <a:latin typeface="Carlito"/>
              <a:cs typeface="Carlito"/>
            </a:endParaRPr>
          </a:p>
        </p:txBody>
      </p:sp>
      <p:sp>
        <p:nvSpPr>
          <p:cNvPr id="9" name="Oval 8"/>
          <p:cNvSpPr/>
          <p:nvPr/>
        </p:nvSpPr>
        <p:spPr>
          <a:xfrm>
            <a:off x="904494" y="2313313"/>
            <a:ext cx="4419600" cy="19050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11" name="Conexão reta unidirecional 10"/>
          <p:cNvCxnSpPr/>
          <p:nvPr/>
        </p:nvCxnSpPr>
        <p:spPr>
          <a:xfrm flipV="1">
            <a:off x="5562600" y="2362200"/>
            <a:ext cx="1253362" cy="76200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1097280" y="1388363"/>
            <a:ext cx="4974336" cy="455523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5858508" y="3670802"/>
            <a:ext cx="2066291" cy="1430152"/>
          </a:xfrm>
          <a:custGeom>
            <a:avLst/>
            <a:gdLst/>
            <a:ahLst/>
            <a:cxnLst/>
            <a:rect l="l" t="t" r="r" b="b"/>
            <a:pathLst>
              <a:path w="1556384" h="1458595">
                <a:moveTo>
                  <a:pt x="1496422" y="47437"/>
                </a:moveTo>
                <a:lnTo>
                  <a:pt x="0" y="1449323"/>
                </a:lnTo>
                <a:lnTo>
                  <a:pt x="8636" y="1458595"/>
                </a:lnTo>
                <a:lnTo>
                  <a:pt x="1505081" y="56687"/>
                </a:lnTo>
                <a:lnTo>
                  <a:pt x="1496422" y="47437"/>
                </a:lnTo>
                <a:close/>
              </a:path>
              <a:path w="1556384" h="1458595">
                <a:moveTo>
                  <a:pt x="1542036" y="38735"/>
                </a:moveTo>
                <a:lnTo>
                  <a:pt x="1505712" y="38735"/>
                </a:lnTo>
                <a:lnTo>
                  <a:pt x="1514348" y="48006"/>
                </a:lnTo>
                <a:lnTo>
                  <a:pt x="1505081" y="56687"/>
                </a:lnTo>
                <a:lnTo>
                  <a:pt x="1526794" y="79882"/>
                </a:lnTo>
                <a:lnTo>
                  <a:pt x="1542036" y="38735"/>
                </a:lnTo>
                <a:close/>
              </a:path>
              <a:path w="1556384" h="1458595">
                <a:moveTo>
                  <a:pt x="1505712" y="38735"/>
                </a:moveTo>
                <a:lnTo>
                  <a:pt x="1496422" y="47437"/>
                </a:lnTo>
                <a:lnTo>
                  <a:pt x="1505081" y="56687"/>
                </a:lnTo>
                <a:lnTo>
                  <a:pt x="1514348" y="48006"/>
                </a:lnTo>
                <a:lnTo>
                  <a:pt x="1505712" y="38735"/>
                </a:lnTo>
                <a:close/>
              </a:path>
              <a:path w="1556384" h="1458595">
                <a:moveTo>
                  <a:pt x="1556384" y="0"/>
                </a:moveTo>
                <a:lnTo>
                  <a:pt x="1474724" y="24256"/>
                </a:lnTo>
                <a:lnTo>
                  <a:pt x="1496422" y="47437"/>
                </a:lnTo>
                <a:lnTo>
                  <a:pt x="1505712" y="38735"/>
                </a:lnTo>
                <a:lnTo>
                  <a:pt x="1542036" y="38735"/>
                </a:lnTo>
                <a:lnTo>
                  <a:pt x="1556384" y="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1176324" y="229057"/>
            <a:ext cx="1920239" cy="6807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300" spc="-254" dirty="0">
                <a:solidFill>
                  <a:srgbClr val="404040"/>
                </a:solidFill>
                <a:latin typeface="Trebuchet MS"/>
                <a:cs typeface="Trebuchet MS"/>
              </a:rPr>
              <a:t>Cadastro</a:t>
            </a:r>
            <a:endParaRPr sz="4300">
              <a:latin typeface="Trebuchet MS"/>
              <a:cs typeface="Trebuchet MS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7010400" y="2880449"/>
            <a:ext cx="4206240" cy="584775"/>
          </a:xfrm>
          <a:prstGeom prst="rect">
            <a:avLst/>
          </a:prstGeom>
          <a:ln w="15240">
            <a:solidFill>
              <a:srgbClr val="000000"/>
            </a:solidFill>
          </a:ln>
        </p:spPr>
        <p:txBody>
          <a:bodyPr vert="horz" wrap="square" lIns="0" tIns="30480" rIns="0" bIns="0" rtlCol="0">
            <a:spAutoFit/>
          </a:bodyPr>
          <a:lstStyle/>
          <a:p>
            <a:pPr marL="92710">
              <a:lnSpc>
                <a:spcPct val="100000"/>
              </a:lnSpc>
              <a:spcBef>
                <a:spcPts val="240"/>
              </a:spcBef>
            </a:pPr>
            <a:r>
              <a:rPr sz="1800" spc="-5" dirty="0">
                <a:latin typeface="+mj-lt"/>
                <a:cs typeface="Carlito"/>
              </a:rPr>
              <a:t>Necessário </a:t>
            </a:r>
            <a:r>
              <a:rPr sz="1800" spc="-10" dirty="0">
                <a:latin typeface="+mj-lt"/>
                <a:cs typeface="Carlito"/>
              </a:rPr>
              <a:t>cadastrar todos </a:t>
            </a:r>
            <a:r>
              <a:rPr sz="1800" spc="-5" dirty="0">
                <a:latin typeface="+mj-lt"/>
                <a:cs typeface="Carlito"/>
              </a:rPr>
              <a:t>os</a:t>
            </a:r>
            <a:r>
              <a:rPr sz="1800" spc="5" dirty="0">
                <a:latin typeface="+mj-lt"/>
                <a:cs typeface="Carlito"/>
              </a:rPr>
              <a:t> </a:t>
            </a:r>
            <a:r>
              <a:rPr sz="1800" spc="-5" dirty="0">
                <a:latin typeface="+mj-lt"/>
                <a:cs typeface="Carlito"/>
              </a:rPr>
              <a:t>dados.</a:t>
            </a:r>
            <a:endParaRPr sz="1800" dirty="0">
              <a:latin typeface="+mj-lt"/>
              <a:cs typeface="Carlito"/>
            </a:endParaRPr>
          </a:p>
          <a:p>
            <a:pPr marL="92710">
              <a:lnSpc>
                <a:spcPct val="100000"/>
              </a:lnSpc>
            </a:pPr>
            <a:r>
              <a:rPr sz="1800" spc="-110" dirty="0">
                <a:latin typeface="+mj-lt"/>
                <a:cs typeface="Arial"/>
              </a:rPr>
              <a:t>Ao </a:t>
            </a:r>
            <a:r>
              <a:rPr sz="1800" spc="-55" dirty="0">
                <a:latin typeface="+mj-lt"/>
                <a:cs typeface="Arial"/>
              </a:rPr>
              <a:t>finalizar o </a:t>
            </a:r>
            <a:r>
              <a:rPr sz="1800" spc="-85" dirty="0">
                <a:latin typeface="+mj-lt"/>
                <a:cs typeface="Arial"/>
              </a:rPr>
              <a:t>cadastro </a:t>
            </a:r>
            <a:r>
              <a:rPr sz="1800" spc="-70" dirty="0">
                <a:latin typeface="+mj-lt"/>
                <a:cs typeface="Arial"/>
              </a:rPr>
              <a:t>clicar </a:t>
            </a:r>
            <a:r>
              <a:rPr sz="1800" spc="-85" dirty="0">
                <a:latin typeface="+mj-lt"/>
                <a:cs typeface="Arial"/>
              </a:rPr>
              <a:t>em</a:t>
            </a:r>
            <a:r>
              <a:rPr sz="1800" spc="-150" dirty="0">
                <a:latin typeface="+mj-lt"/>
                <a:cs typeface="Arial"/>
              </a:rPr>
              <a:t> </a:t>
            </a:r>
            <a:r>
              <a:rPr sz="1800" spc="-50" dirty="0">
                <a:latin typeface="+mj-lt"/>
                <a:cs typeface="Arial"/>
              </a:rPr>
              <a:t>“Enviar”.</a:t>
            </a:r>
            <a:endParaRPr sz="1800" dirty="0">
              <a:latin typeface="+mj-lt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7612380" y="4482084"/>
            <a:ext cx="2857500" cy="923925"/>
          </a:xfrm>
          <a:prstGeom prst="rect">
            <a:avLst/>
          </a:prstGeom>
          <a:ln w="15240">
            <a:solidFill>
              <a:srgbClr val="000000"/>
            </a:solidFill>
          </a:ln>
        </p:spPr>
        <p:txBody>
          <a:bodyPr vert="horz" wrap="square" lIns="0" tIns="15875" rIns="0" bIns="0" rtlCol="0">
            <a:spAutoFit/>
          </a:bodyPr>
          <a:lstStyle/>
          <a:p>
            <a:pPr marL="190500" marR="83820">
              <a:lnSpc>
                <a:spcPct val="100000"/>
              </a:lnSpc>
              <a:spcBef>
                <a:spcPts val="125"/>
              </a:spcBef>
            </a:pPr>
            <a:r>
              <a:rPr sz="1800" spc="-20" dirty="0">
                <a:latin typeface="Carlito"/>
                <a:cs typeface="Carlito"/>
              </a:rPr>
              <a:t>Volta-se </a:t>
            </a:r>
            <a:r>
              <a:rPr sz="1800" dirty="0">
                <a:latin typeface="Carlito"/>
                <a:cs typeface="Carlito"/>
              </a:rPr>
              <a:t>a </a:t>
            </a:r>
            <a:r>
              <a:rPr sz="1800" spc="-10" dirty="0">
                <a:latin typeface="Carlito"/>
                <a:cs typeface="Carlito"/>
              </a:rPr>
              <a:t>tela </a:t>
            </a:r>
            <a:r>
              <a:rPr sz="1800" spc="-5" dirty="0">
                <a:latin typeface="Carlito"/>
                <a:cs typeface="Carlito"/>
              </a:rPr>
              <a:t>inicial </a:t>
            </a:r>
            <a:r>
              <a:rPr sz="1800" spc="-15" dirty="0">
                <a:latin typeface="Carlito"/>
                <a:cs typeface="Carlito"/>
              </a:rPr>
              <a:t>para  </a:t>
            </a:r>
            <a:r>
              <a:rPr sz="1800" spc="-10" dirty="0">
                <a:latin typeface="Carlito"/>
                <a:cs typeface="Carlito"/>
              </a:rPr>
              <a:t>entrar </a:t>
            </a:r>
            <a:r>
              <a:rPr sz="1800" spc="-5" dirty="0">
                <a:latin typeface="Carlito"/>
                <a:cs typeface="Carlito"/>
              </a:rPr>
              <a:t>no </a:t>
            </a:r>
            <a:r>
              <a:rPr sz="1800" spc="-10" dirty="0">
                <a:latin typeface="Carlito"/>
                <a:cs typeface="Carlito"/>
              </a:rPr>
              <a:t>site com </a:t>
            </a:r>
            <a:r>
              <a:rPr sz="1800" dirty="0">
                <a:latin typeface="Carlito"/>
                <a:cs typeface="Carlito"/>
              </a:rPr>
              <a:t>o </a:t>
            </a:r>
            <a:r>
              <a:rPr sz="1800" spc="-5" dirty="0">
                <a:latin typeface="Carlito"/>
                <a:cs typeface="Carlito"/>
              </a:rPr>
              <a:t>login,  </a:t>
            </a:r>
            <a:r>
              <a:rPr sz="1800" dirty="0">
                <a:latin typeface="Carlito"/>
                <a:cs typeface="Carlito"/>
              </a:rPr>
              <a:t>e-mail e senha</a:t>
            </a:r>
            <a:r>
              <a:rPr sz="1800" spc="-50" dirty="0">
                <a:latin typeface="Carlito"/>
                <a:cs typeface="Carlito"/>
              </a:rPr>
              <a:t> </a:t>
            </a:r>
            <a:r>
              <a:rPr sz="1800" spc="-10" dirty="0">
                <a:latin typeface="Carlito"/>
                <a:cs typeface="Carlito"/>
              </a:rPr>
              <a:t>cadastrados.</a:t>
            </a:r>
            <a:endParaRPr sz="1800" dirty="0">
              <a:latin typeface="Carlito"/>
              <a:cs typeface="Carlito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7110983" y="1810511"/>
            <a:ext cx="3252217" cy="578363"/>
          </a:xfrm>
          <a:prstGeom prst="rect">
            <a:avLst/>
          </a:prstGeom>
          <a:ln w="15240">
            <a:solidFill>
              <a:srgbClr val="000000"/>
            </a:solidFill>
          </a:ln>
        </p:spPr>
        <p:txBody>
          <a:bodyPr vert="horz" wrap="square" lIns="0" tIns="24130" rIns="0" bIns="0" rtlCol="0">
            <a:spAutoFit/>
          </a:bodyPr>
          <a:lstStyle/>
          <a:p>
            <a:pPr marL="91440">
              <a:lnSpc>
                <a:spcPct val="100000"/>
              </a:lnSpc>
              <a:spcBef>
                <a:spcPts val="190"/>
              </a:spcBef>
            </a:pPr>
            <a:r>
              <a:rPr lang="pt-BR" spc="-5" dirty="0" smtClean="0">
                <a:latin typeface="Carlito"/>
                <a:cs typeface="Carlito"/>
              </a:rPr>
              <a:t>Acrescenta todas as informações solicitadas. </a:t>
            </a:r>
            <a:endParaRPr sz="1800" dirty="0">
              <a:latin typeface="Carlito"/>
              <a:cs typeface="Carlito"/>
            </a:endParaRPr>
          </a:p>
        </p:txBody>
      </p:sp>
      <p:sp>
        <p:nvSpPr>
          <p:cNvPr id="15" name="Retângulo 14"/>
          <p:cNvSpPr/>
          <p:nvPr/>
        </p:nvSpPr>
        <p:spPr>
          <a:xfrm>
            <a:off x="990600" y="1936153"/>
            <a:ext cx="5181600" cy="2940647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rgbClr val="FF0000"/>
              </a:solidFill>
            </a:endParaRPr>
          </a:p>
        </p:txBody>
      </p:sp>
      <p:cxnSp>
        <p:nvCxnSpPr>
          <p:cNvPr id="17" name="Conexão reta unidirecional 16"/>
          <p:cNvCxnSpPr/>
          <p:nvPr/>
        </p:nvCxnSpPr>
        <p:spPr>
          <a:xfrm flipV="1">
            <a:off x="6553200" y="2388874"/>
            <a:ext cx="457200" cy="201926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176324" y="182626"/>
            <a:ext cx="9498330" cy="756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800" spc="-480" dirty="0">
                <a:solidFill>
                  <a:srgbClr val="404040"/>
                </a:solidFill>
                <a:latin typeface="Trebuchet MS"/>
                <a:cs typeface="Trebuchet MS"/>
              </a:rPr>
              <a:t>Tela </a:t>
            </a:r>
            <a:r>
              <a:rPr sz="4800" spc="-335" dirty="0">
                <a:solidFill>
                  <a:srgbClr val="404040"/>
                </a:solidFill>
                <a:latin typeface="Trebuchet MS"/>
                <a:cs typeface="Trebuchet MS"/>
              </a:rPr>
              <a:t>inicial </a:t>
            </a:r>
            <a:r>
              <a:rPr sz="4800" spc="625" dirty="0">
                <a:solidFill>
                  <a:srgbClr val="404040"/>
                </a:solidFill>
                <a:latin typeface="Trebuchet MS"/>
                <a:cs typeface="Trebuchet MS"/>
              </a:rPr>
              <a:t>–</a:t>
            </a:r>
            <a:r>
              <a:rPr sz="4800" spc="-100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4800" spc="-305" dirty="0">
                <a:solidFill>
                  <a:srgbClr val="404040"/>
                </a:solidFill>
                <a:latin typeface="Trebuchet MS"/>
                <a:cs typeface="Trebuchet MS"/>
              </a:rPr>
              <a:t>solicitação </a:t>
            </a:r>
            <a:r>
              <a:rPr sz="4800" spc="-150" dirty="0">
                <a:solidFill>
                  <a:srgbClr val="404040"/>
                </a:solidFill>
                <a:latin typeface="Trebuchet MS"/>
                <a:cs typeface="Trebuchet MS"/>
              </a:rPr>
              <a:t>dos </a:t>
            </a:r>
            <a:r>
              <a:rPr sz="4800" spc="-270" dirty="0">
                <a:solidFill>
                  <a:srgbClr val="404040"/>
                </a:solidFill>
                <a:latin typeface="Trebuchet MS"/>
                <a:cs typeface="Trebuchet MS"/>
              </a:rPr>
              <a:t>laboratórios</a:t>
            </a:r>
            <a:endParaRPr sz="48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923544" y="883919"/>
            <a:ext cx="10240010" cy="5404485"/>
            <a:chOff x="923544" y="883919"/>
            <a:chExt cx="10240010" cy="5404485"/>
          </a:xfrm>
        </p:grpSpPr>
        <p:sp>
          <p:nvSpPr>
            <p:cNvPr id="3" name="object 3"/>
            <p:cNvSpPr/>
            <p:nvPr/>
          </p:nvSpPr>
          <p:spPr>
            <a:xfrm>
              <a:off x="923544" y="883919"/>
              <a:ext cx="4053839" cy="3011423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1042416" y="3788663"/>
              <a:ext cx="3816096" cy="2499360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4695571" y="1130553"/>
              <a:ext cx="1489710" cy="367030"/>
            </a:xfrm>
            <a:custGeom>
              <a:avLst/>
              <a:gdLst/>
              <a:ahLst/>
              <a:cxnLst/>
              <a:rect l="l" t="t" r="r" b="b"/>
              <a:pathLst>
                <a:path w="1489710" h="367030">
                  <a:moveTo>
                    <a:pt x="1413690" y="30905"/>
                  </a:moveTo>
                  <a:lnTo>
                    <a:pt x="0" y="354711"/>
                  </a:lnTo>
                  <a:lnTo>
                    <a:pt x="2793" y="367030"/>
                  </a:lnTo>
                  <a:lnTo>
                    <a:pt x="1416495" y="43222"/>
                  </a:lnTo>
                  <a:lnTo>
                    <a:pt x="1413690" y="30905"/>
                  </a:lnTo>
                  <a:close/>
                </a:path>
                <a:path w="1489710" h="367030">
                  <a:moveTo>
                    <a:pt x="1479600" y="28067"/>
                  </a:moveTo>
                  <a:lnTo>
                    <a:pt x="1426082" y="28067"/>
                  </a:lnTo>
                  <a:lnTo>
                    <a:pt x="1428877" y="40386"/>
                  </a:lnTo>
                  <a:lnTo>
                    <a:pt x="1416495" y="43222"/>
                  </a:lnTo>
                  <a:lnTo>
                    <a:pt x="1423542" y="74168"/>
                  </a:lnTo>
                  <a:lnTo>
                    <a:pt x="1479600" y="28067"/>
                  </a:lnTo>
                  <a:close/>
                </a:path>
                <a:path w="1489710" h="367030">
                  <a:moveTo>
                    <a:pt x="1426082" y="28067"/>
                  </a:moveTo>
                  <a:lnTo>
                    <a:pt x="1413690" y="30905"/>
                  </a:lnTo>
                  <a:lnTo>
                    <a:pt x="1416495" y="43222"/>
                  </a:lnTo>
                  <a:lnTo>
                    <a:pt x="1428877" y="40386"/>
                  </a:lnTo>
                  <a:lnTo>
                    <a:pt x="1426082" y="28067"/>
                  </a:lnTo>
                  <a:close/>
                </a:path>
                <a:path w="1489710" h="367030">
                  <a:moveTo>
                    <a:pt x="1406652" y="0"/>
                  </a:moveTo>
                  <a:lnTo>
                    <a:pt x="1413690" y="30905"/>
                  </a:lnTo>
                  <a:lnTo>
                    <a:pt x="1426082" y="28067"/>
                  </a:lnTo>
                  <a:lnTo>
                    <a:pt x="1479600" y="28067"/>
                  </a:lnTo>
                  <a:lnTo>
                    <a:pt x="1489328" y="20066"/>
                  </a:lnTo>
                  <a:lnTo>
                    <a:pt x="1406652" y="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1121460" y="182956"/>
            <a:ext cx="9556750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spc="-204" dirty="0">
                <a:solidFill>
                  <a:srgbClr val="404040"/>
                </a:solidFill>
                <a:latin typeface="Trebuchet MS"/>
                <a:cs typeface="Trebuchet MS"/>
              </a:rPr>
              <a:t>Formulários</a:t>
            </a:r>
            <a:r>
              <a:rPr sz="3600" spc="-37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3600" spc="-200" dirty="0">
                <a:solidFill>
                  <a:srgbClr val="404040"/>
                </a:solidFill>
                <a:latin typeface="Trebuchet MS"/>
                <a:cs typeface="Trebuchet MS"/>
              </a:rPr>
              <a:t>com</a:t>
            </a:r>
            <a:r>
              <a:rPr sz="3600" spc="-38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3600" spc="-90" dirty="0">
                <a:solidFill>
                  <a:srgbClr val="404040"/>
                </a:solidFill>
                <a:latin typeface="Trebuchet MS"/>
                <a:cs typeface="Trebuchet MS"/>
              </a:rPr>
              <a:t>os</a:t>
            </a:r>
            <a:r>
              <a:rPr sz="3600" spc="-38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3600" spc="-160" dirty="0">
                <a:solidFill>
                  <a:srgbClr val="404040"/>
                </a:solidFill>
                <a:latin typeface="Trebuchet MS"/>
                <a:cs typeface="Trebuchet MS"/>
              </a:rPr>
              <a:t>dados</a:t>
            </a:r>
            <a:r>
              <a:rPr sz="3600" spc="-37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3600" spc="-185" dirty="0">
                <a:solidFill>
                  <a:srgbClr val="404040"/>
                </a:solidFill>
                <a:latin typeface="Trebuchet MS"/>
                <a:cs typeface="Trebuchet MS"/>
              </a:rPr>
              <a:t>de</a:t>
            </a:r>
            <a:r>
              <a:rPr sz="3600" spc="-38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3600" spc="-150" dirty="0">
                <a:solidFill>
                  <a:srgbClr val="404040"/>
                </a:solidFill>
                <a:latin typeface="Trebuchet MS"/>
                <a:cs typeface="Trebuchet MS"/>
              </a:rPr>
              <a:t>seu</a:t>
            </a:r>
            <a:r>
              <a:rPr sz="3600" spc="-38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3600" spc="-254" dirty="0">
                <a:solidFill>
                  <a:srgbClr val="404040"/>
                </a:solidFill>
                <a:latin typeface="Trebuchet MS"/>
                <a:cs typeface="Trebuchet MS"/>
              </a:rPr>
              <a:t>projeto</a:t>
            </a:r>
            <a:r>
              <a:rPr sz="3600" spc="-38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3600" spc="-105" dirty="0">
                <a:solidFill>
                  <a:srgbClr val="404040"/>
                </a:solidFill>
                <a:latin typeface="Trebuchet MS"/>
                <a:cs typeface="Trebuchet MS"/>
              </a:rPr>
              <a:t>ou</a:t>
            </a:r>
            <a:r>
              <a:rPr sz="3600" spc="-38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3600" spc="-185" dirty="0">
                <a:solidFill>
                  <a:srgbClr val="404040"/>
                </a:solidFill>
                <a:latin typeface="Trebuchet MS"/>
                <a:cs typeface="Trebuchet MS"/>
              </a:rPr>
              <a:t>pesquisa</a:t>
            </a:r>
            <a:endParaRPr sz="3600">
              <a:latin typeface="Trebuchet MS"/>
              <a:cs typeface="Trebuchet MS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220967" y="915924"/>
            <a:ext cx="3655060" cy="320040"/>
          </a:xfrm>
          <a:prstGeom prst="rect">
            <a:avLst/>
          </a:prstGeom>
          <a:ln w="15240">
            <a:solidFill>
              <a:srgbClr val="00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55244">
              <a:lnSpc>
                <a:spcPts val="2145"/>
              </a:lnSpc>
            </a:pPr>
            <a:r>
              <a:rPr sz="1800" dirty="0">
                <a:latin typeface="Carlito"/>
                <a:cs typeface="Carlito"/>
              </a:rPr>
              <a:t>Qual </a:t>
            </a:r>
            <a:r>
              <a:rPr sz="1800" spc="-15" dirty="0">
                <a:latin typeface="Carlito"/>
                <a:cs typeface="Carlito"/>
              </a:rPr>
              <a:t>curso </a:t>
            </a:r>
            <a:r>
              <a:rPr sz="1800" dirty="0">
                <a:latin typeface="Carlito"/>
                <a:cs typeface="Carlito"/>
              </a:rPr>
              <a:t>o aluno </a:t>
            </a:r>
            <a:r>
              <a:rPr sz="1800" spc="-15" dirty="0">
                <a:latin typeface="Carlito"/>
                <a:cs typeface="Carlito"/>
              </a:rPr>
              <a:t>está</a:t>
            </a:r>
            <a:r>
              <a:rPr sz="1800" spc="25" dirty="0">
                <a:latin typeface="Carlito"/>
                <a:cs typeface="Carlito"/>
              </a:rPr>
              <a:t> </a:t>
            </a:r>
            <a:r>
              <a:rPr sz="1800" spc="-10" dirty="0">
                <a:latin typeface="Carlito"/>
                <a:cs typeface="Carlito"/>
              </a:rPr>
              <a:t>frequentando.</a:t>
            </a:r>
            <a:endParaRPr sz="1800">
              <a:latin typeface="Carlito"/>
              <a:cs typeface="Carlito"/>
            </a:endParaRPr>
          </a:p>
        </p:txBody>
      </p:sp>
      <p:grpSp>
        <p:nvGrpSpPr>
          <p:cNvPr id="8" name="object 8"/>
          <p:cNvGrpSpPr/>
          <p:nvPr/>
        </p:nvGrpSpPr>
        <p:grpSpPr>
          <a:xfrm>
            <a:off x="2136648" y="1435100"/>
            <a:ext cx="4071620" cy="2795905"/>
            <a:chOff x="2136648" y="1435100"/>
            <a:chExt cx="4071620" cy="2795905"/>
          </a:xfrm>
        </p:grpSpPr>
        <p:sp>
          <p:nvSpPr>
            <p:cNvPr id="9" name="object 9"/>
            <p:cNvSpPr/>
            <p:nvPr/>
          </p:nvSpPr>
          <p:spPr>
            <a:xfrm>
              <a:off x="4718558" y="1435100"/>
              <a:ext cx="1489710" cy="337185"/>
            </a:xfrm>
            <a:custGeom>
              <a:avLst/>
              <a:gdLst/>
              <a:ahLst/>
              <a:cxnLst/>
              <a:rect l="l" t="t" r="r" b="b"/>
              <a:pathLst>
                <a:path w="1489710" h="337185">
                  <a:moveTo>
                    <a:pt x="1413371" y="31160"/>
                  </a:moveTo>
                  <a:lnTo>
                    <a:pt x="0" y="324485"/>
                  </a:lnTo>
                  <a:lnTo>
                    <a:pt x="2539" y="336930"/>
                  </a:lnTo>
                  <a:lnTo>
                    <a:pt x="1415951" y="43597"/>
                  </a:lnTo>
                  <a:lnTo>
                    <a:pt x="1413371" y="31160"/>
                  </a:lnTo>
                  <a:close/>
                </a:path>
                <a:path w="1489710" h="337185">
                  <a:moveTo>
                    <a:pt x="1480691" y="28575"/>
                  </a:moveTo>
                  <a:lnTo>
                    <a:pt x="1425828" y="28575"/>
                  </a:lnTo>
                  <a:lnTo>
                    <a:pt x="1428368" y="41021"/>
                  </a:lnTo>
                  <a:lnTo>
                    <a:pt x="1415951" y="43597"/>
                  </a:lnTo>
                  <a:lnTo>
                    <a:pt x="1422400" y="74675"/>
                  </a:lnTo>
                  <a:lnTo>
                    <a:pt x="1480691" y="28575"/>
                  </a:lnTo>
                  <a:close/>
                </a:path>
                <a:path w="1489710" h="337185">
                  <a:moveTo>
                    <a:pt x="1425828" y="28575"/>
                  </a:moveTo>
                  <a:lnTo>
                    <a:pt x="1413371" y="31160"/>
                  </a:lnTo>
                  <a:lnTo>
                    <a:pt x="1415951" y="43597"/>
                  </a:lnTo>
                  <a:lnTo>
                    <a:pt x="1428368" y="41021"/>
                  </a:lnTo>
                  <a:lnTo>
                    <a:pt x="1425828" y="28575"/>
                  </a:lnTo>
                  <a:close/>
                </a:path>
                <a:path w="1489710" h="337185">
                  <a:moveTo>
                    <a:pt x="1406905" y="0"/>
                  </a:moveTo>
                  <a:lnTo>
                    <a:pt x="1413371" y="31160"/>
                  </a:lnTo>
                  <a:lnTo>
                    <a:pt x="1425828" y="28575"/>
                  </a:lnTo>
                  <a:lnTo>
                    <a:pt x="1480691" y="28575"/>
                  </a:lnTo>
                  <a:lnTo>
                    <a:pt x="1489202" y="21844"/>
                  </a:lnTo>
                  <a:lnTo>
                    <a:pt x="1406905" y="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4579620" y="2261616"/>
              <a:ext cx="279400" cy="1633855"/>
            </a:xfrm>
            <a:custGeom>
              <a:avLst/>
              <a:gdLst/>
              <a:ahLst/>
              <a:cxnLst/>
              <a:rect l="l" t="t" r="r" b="b"/>
              <a:pathLst>
                <a:path w="279400" h="1633854">
                  <a:moveTo>
                    <a:pt x="0" y="0"/>
                  </a:moveTo>
                  <a:lnTo>
                    <a:pt x="54256" y="1827"/>
                  </a:lnTo>
                  <a:lnTo>
                    <a:pt x="98583" y="6810"/>
                  </a:lnTo>
                  <a:lnTo>
                    <a:pt x="128480" y="14198"/>
                  </a:lnTo>
                  <a:lnTo>
                    <a:pt x="139445" y="23241"/>
                  </a:lnTo>
                  <a:lnTo>
                    <a:pt x="139445" y="793623"/>
                  </a:lnTo>
                  <a:lnTo>
                    <a:pt x="150411" y="802665"/>
                  </a:lnTo>
                  <a:lnTo>
                    <a:pt x="180308" y="810053"/>
                  </a:lnTo>
                  <a:lnTo>
                    <a:pt x="224635" y="815036"/>
                  </a:lnTo>
                  <a:lnTo>
                    <a:pt x="278891" y="816863"/>
                  </a:lnTo>
                  <a:lnTo>
                    <a:pt x="224635" y="818691"/>
                  </a:lnTo>
                  <a:lnTo>
                    <a:pt x="180308" y="823674"/>
                  </a:lnTo>
                  <a:lnTo>
                    <a:pt x="150411" y="831062"/>
                  </a:lnTo>
                  <a:lnTo>
                    <a:pt x="139445" y="840105"/>
                  </a:lnTo>
                  <a:lnTo>
                    <a:pt x="139445" y="1610487"/>
                  </a:lnTo>
                  <a:lnTo>
                    <a:pt x="128480" y="1619529"/>
                  </a:lnTo>
                  <a:lnTo>
                    <a:pt x="98583" y="1626917"/>
                  </a:lnTo>
                  <a:lnTo>
                    <a:pt x="54256" y="1631900"/>
                  </a:lnTo>
                  <a:lnTo>
                    <a:pt x="0" y="1633728"/>
                  </a:lnTo>
                </a:path>
              </a:pathLst>
            </a:custGeom>
            <a:ln w="12192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4696079" y="1828672"/>
              <a:ext cx="1489075" cy="234950"/>
            </a:xfrm>
            <a:custGeom>
              <a:avLst/>
              <a:gdLst/>
              <a:ahLst/>
              <a:cxnLst/>
              <a:rect l="l" t="t" r="r" b="b"/>
              <a:pathLst>
                <a:path w="1489075" h="234950">
                  <a:moveTo>
                    <a:pt x="1412526" y="31410"/>
                  </a:moveTo>
                  <a:lnTo>
                    <a:pt x="0" y="221996"/>
                  </a:lnTo>
                  <a:lnTo>
                    <a:pt x="1778" y="234568"/>
                  </a:lnTo>
                  <a:lnTo>
                    <a:pt x="1414218" y="43994"/>
                  </a:lnTo>
                  <a:lnTo>
                    <a:pt x="1412526" y="31410"/>
                  </a:lnTo>
                  <a:close/>
                </a:path>
                <a:path w="1489075" h="234950">
                  <a:moveTo>
                    <a:pt x="1485656" y="29717"/>
                  </a:moveTo>
                  <a:lnTo>
                    <a:pt x="1425067" y="29717"/>
                  </a:lnTo>
                  <a:lnTo>
                    <a:pt x="1426845" y="42290"/>
                  </a:lnTo>
                  <a:lnTo>
                    <a:pt x="1414218" y="43994"/>
                  </a:lnTo>
                  <a:lnTo>
                    <a:pt x="1418463" y="75564"/>
                  </a:lnTo>
                  <a:lnTo>
                    <a:pt x="1485656" y="29717"/>
                  </a:lnTo>
                  <a:close/>
                </a:path>
                <a:path w="1489075" h="234950">
                  <a:moveTo>
                    <a:pt x="1425067" y="29717"/>
                  </a:moveTo>
                  <a:lnTo>
                    <a:pt x="1412526" y="31410"/>
                  </a:lnTo>
                  <a:lnTo>
                    <a:pt x="1414218" y="43994"/>
                  </a:lnTo>
                  <a:lnTo>
                    <a:pt x="1426845" y="42290"/>
                  </a:lnTo>
                  <a:lnTo>
                    <a:pt x="1425067" y="29717"/>
                  </a:lnTo>
                  <a:close/>
                </a:path>
                <a:path w="1489075" h="234950">
                  <a:moveTo>
                    <a:pt x="1408303" y="0"/>
                  </a:moveTo>
                  <a:lnTo>
                    <a:pt x="1412526" y="31410"/>
                  </a:lnTo>
                  <a:lnTo>
                    <a:pt x="1425067" y="29717"/>
                  </a:lnTo>
                  <a:lnTo>
                    <a:pt x="1485656" y="29717"/>
                  </a:lnTo>
                  <a:lnTo>
                    <a:pt x="1488821" y="27559"/>
                  </a:lnTo>
                  <a:lnTo>
                    <a:pt x="1408303" y="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4792980" y="3040380"/>
              <a:ext cx="184277" cy="76200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2144268" y="3965448"/>
              <a:ext cx="2435860" cy="257810"/>
            </a:xfrm>
            <a:custGeom>
              <a:avLst/>
              <a:gdLst/>
              <a:ahLst/>
              <a:cxnLst/>
              <a:rect l="l" t="t" r="r" b="b"/>
              <a:pathLst>
                <a:path w="2435860" h="257810">
                  <a:moveTo>
                    <a:pt x="0" y="128777"/>
                  </a:moveTo>
                  <a:lnTo>
                    <a:pt x="38875" y="82234"/>
                  </a:lnTo>
                  <a:lnTo>
                    <a:pt x="103478" y="55205"/>
                  </a:lnTo>
                  <a:lnTo>
                    <a:pt x="145762" y="43252"/>
                  </a:lnTo>
                  <a:lnTo>
                    <a:pt x="193980" y="32501"/>
                  </a:lnTo>
                  <a:lnTo>
                    <a:pt x="247591" y="23073"/>
                  </a:lnTo>
                  <a:lnTo>
                    <a:pt x="306053" y="15088"/>
                  </a:lnTo>
                  <a:lnTo>
                    <a:pt x="368826" y="8668"/>
                  </a:lnTo>
                  <a:lnTo>
                    <a:pt x="435368" y="3933"/>
                  </a:lnTo>
                  <a:lnTo>
                    <a:pt x="505138" y="1003"/>
                  </a:lnTo>
                  <a:lnTo>
                    <a:pt x="577595" y="0"/>
                  </a:lnTo>
                  <a:lnTo>
                    <a:pt x="650053" y="1003"/>
                  </a:lnTo>
                  <a:lnTo>
                    <a:pt x="719823" y="3933"/>
                  </a:lnTo>
                  <a:lnTo>
                    <a:pt x="786365" y="8668"/>
                  </a:lnTo>
                  <a:lnTo>
                    <a:pt x="849138" y="15088"/>
                  </a:lnTo>
                  <a:lnTo>
                    <a:pt x="907600" y="23073"/>
                  </a:lnTo>
                  <a:lnTo>
                    <a:pt x="961211" y="32501"/>
                  </a:lnTo>
                  <a:lnTo>
                    <a:pt x="1009429" y="43252"/>
                  </a:lnTo>
                  <a:lnTo>
                    <a:pt x="1051713" y="55205"/>
                  </a:lnTo>
                  <a:lnTo>
                    <a:pt x="1087522" y="68239"/>
                  </a:lnTo>
                  <a:lnTo>
                    <a:pt x="1137553" y="97070"/>
                  </a:lnTo>
                  <a:lnTo>
                    <a:pt x="1155192" y="128777"/>
                  </a:lnTo>
                  <a:lnTo>
                    <a:pt x="1150692" y="144931"/>
                  </a:lnTo>
                  <a:lnTo>
                    <a:pt x="1116316" y="175321"/>
                  </a:lnTo>
                  <a:lnTo>
                    <a:pt x="1051713" y="202350"/>
                  </a:lnTo>
                  <a:lnTo>
                    <a:pt x="1009429" y="214303"/>
                  </a:lnTo>
                  <a:lnTo>
                    <a:pt x="961211" y="225054"/>
                  </a:lnTo>
                  <a:lnTo>
                    <a:pt x="907600" y="234482"/>
                  </a:lnTo>
                  <a:lnTo>
                    <a:pt x="849138" y="242467"/>
                  </a:lnTo>
                  <a:lnTo>
                    <a:pt x="786365" y="248887"/>
                  </a:lnTo>
                  <a:lnTo>
                    <a:pt x="719823" y="253622"/>
                  </a:lnTo>
                  <a:lnTo>
                    <a:pt x="650053" y="256552"/>
                  </a:lnTo>
                  <a:lnTo>
                    <a:pt x="577595" y="257556"/>
                  </a:lnTo>
                  <a:lnTo>
                    <a:pt x="505138" y="256552"/>
                  </a:lnTo>
                  <a:lnTo>
                    <a:pt x="435368" y="253622"/>
                  </a:lnTo>
                  <a:lnTo>
                    <a:pt x="368826" y="248887"/>
                  </a:lnTo>
                  <a:lnTo>
                    <a:pt x="306053" y="242467"/>
                  </a:lnTo>
                  <a:lnTo>
                    <a:pt x="247591" y="234482"/>
                  </a:lnTo>
                  <a:lnTo>
                    <a:pt x="193980" y="225054"/>
                  </a:lnTo>
                  <a:lnTo>
                    <a:pt x="145762" y="214303"/>
                  </a:lnTo>
                  <a:lnTo>
                    <a:pt x="103478" y="202350"/>
                  </a:lnTo>
                  <a:lnTo>
                    <a:pt x="67669" y="189316"/>
                  </a:lnTo>
                  <a:lnTo>
                    <a:pt x="17638" y="160485"/>
                  </a:lnTo>
                  <a:lnTo>
                    <a:pt x="0" y="128777"/>
                  </a:lnTo>
                  <a:close/>
                </a:path>
                <a:path w="2435860" h="257810">
                  <a:moveTo>
                    <a:pt x="1280159" y="128777"/>
                  </a:moveTo>
                  <a:lnTo>
                    <a:pt x="1319035" y="82234"/>
                  </a:lnTo>
                  <a:lnTo>
                    <a:pt x="1383638" y="55205"/>
                  </a:lnTo>
                  <a:lnTo>
                    <a:pt x="1425922" y="43252"/>
                  </a:lnTo>
                  <a:lnTo>
                    <a:pt x="1474140" y="32501"/>
                  </a:lnTo>
                  <a:lnTo>
                    <a:pt x="1527751" y="23073"/>
                  </a:lnTo>
                  <a:lnTo>
                    <a:pt x="1586213" y="15088"/>
                  </a:lnTo>
                  <a:lnTo>
                    <a:pt x="1648986" y="8668"/>
                  </a:lnTo>
                  <a:lnTo>
                    <a:pt x="1715528" y="3933"/>
                  </a:lnTo>
                  <a:lnTo>
                    <a:pt x="1785298" y="1003"/>
                  </a:lnTo>
                  <a:lnTo>
                    <a:pt x="1857756" y="0"/>
                  </a:lnTo>
                  <a:lnTo>
                    <a:pt x="1930213" y="1003"/>
                  </a:lnTo>
                  <a:lnTo>
                    <a:pt x="1999983" y="3933"/>
                  </a:lnTo>
                  <a:lnTo>
                    <a:pt x="2066525" y="8668"/>
                  </a:lnTo>
                  <a:lnTo>
                    <a:pt x="2129298" y="15088"/>
                  </a:lnTo>
                  <a:lnTo>
                    <a:pt x="2187760" y="23073"/>
                  </a:lnTo>
                  <a:lnTo>
                    <a:pt x="2241371" y="32501"/>
                  </a:lnTo>
                  <a:lnTo>
                    <a:pt x="2289589" y="43252"/>
                  </a:lnTo>
                  <a:lnTo>
                    <a:pt x="2331873" y="55205"/>
                  </a:lnTo>
                  <a:lnTo>
                    <a:pt x="2367682" y="68239"/>
                  </a:lnTo>
                  <a:lnTo>
                    <a:pt x="2417713" y="97070"/>
                  </a:lnTo>
                  <a:lnTo>
                    <a:pt x="2435352" y="128777"/>
                  </a:lnTo>
                  <a:lnTo>
                    <a:pt x="2430852" y="144931"/>
                  </a:lnTo>
                  <a:lnTo>
                    <a:pt x="2396476" y="175321"/>
                  </a:lnTo>
                  <a:lnTo>
                    <a:pt x="2331873" y="202350"/>
                  </a:lnTo>
                  <a:lnTo>
                    <a:pt x="2289589" y="214303"/>
                  </a:lnTo>
                  <a:lnTo>
                    <a:pt x="2241371" y="225054"/>
                  </a:lnTo>
                  <a:lnTo>
                    <a:pt x="2187760" y="234482"/>
                  </a:lnTo>
                  <a:lnTo>
                    <a:pt x="2129298" y="242467"/>
                  </a:lnTo>
                  <a:lnTo>
                    <a:pt x="2066525" y="248887"/>
                  </a:lnTo>
                  <a:lnTo>
                    <a:pt x="1999983" y="253622"/>
                  </a:lnTo>
                  <a:lnTo>
                    <a:pt x="1930213" y="256552"/>
                  </a:lnTo>
                  <a:lnTo>
                    <a:pt x="1857756" y="257556"/>
                  </a:lnTo>
                  <a:lnTo>
                    <a:pt x="1785298" y="256552"/>
                  </a:lnTo>
                  <a:lnTo>
                    <a:pt x="1715528" y="253622"/>
                  </a:lnTo>
                  <a:lnTo>
                    <a:pt x="1648986" y="248887"/>
                  </a:lnTo>
                  <a:lnTo>
                    <a:pt x="1586213" y="242467"/>
                  </a:lnTo>
                  <a:lnTo>
                    <a:pt x="1527751" y="234482"/>
                  </a:lnTo>
                  <a:lnTo>
                    <a:pt x="1474140" y="225054"/>
                  </a:lnTo>
                  <a:lnTo>
                    <a:pt x="1425922" y="214303"/>
                  </a:lnTo>
                  <a:lnTo>
                    <a:pt x="1383638" y="202350"/>
                  </a:lnTo>
                  <a:lnTo>
                    <a:pt x="1347829" y="189316"/>
                  </a:lnTo>
                  <a:lnTo>
                    <a:pt x="1297798" y="160485"/>
                  </a:lnTo>
                  <a:lnTo>
                    <a:pt x="1280159" y="128777"/>
                  </a:lnTo>
                  <a:close/>
                </a:path>
              </a:pathLst>
            </a:custGeom>
            <a:ln w="15240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4696968" y="4055364"/>
              <a:ext cx="831215" cy="76200"/>
            </a:xfrm>
            <a:custGeom>
              <a:avLst/>
              <a:gdLst/>
              <a:ahLst/>
              <a:cxnLst/>
              <a:rect l="l" t="t" r="r" b="b"/>
              <a:pathLst>
                <a:path w="831214" h="76200">
                  <a:moveTo>
                    <a:pt x="755015" y="0"/>
                  </a:moveTo>
                  <a:lnTo>
                    <a:pt x="755015" y="76200"/>
                  </a:lnTo>
                  <a:lnTo>
                    <a:pt x="818515" y="44450"/>
                  </a:lnTo>
                  <a:lnTo>
                    <a:pt x="767715" y="44450"/>
                  </a:lnTo>
                  <a:lnTo>
                    <a:pt x="767715" y="31750"/>
                  </a:lnTo>
                  <a:lnTo>
                    <a:pt x="818515" y="31750"/>
                  </a:lnTo>
                  <a:lnTo>
                    <a:pt x="755015" y="0"/>
                  </a:lnTo>
                  <a:close/>
                </a:path>
                <a:path w="831214" h="76200">
                  <a:moveTo>
                    <a:pt x="755015" y="31750"/>
                  </a:moveTo>
                  <a:lnTo>
                    <a:pt x="0" y="31750"/>
                  </a:lnTo>
                  <a:lnTo>
                    <a:pt x="0" y="44450"/>
                  </a:lnTo>
                  <a:lnTo>
                    <a:pt x="755015" y="44450"/>
                  </a:lnTo>
                  <a:lnTo>
                    <a:pt x="755015" y="31750"/>
                  </a:lnTo>
                  <a:close/>
                </a:path>
                <a:path w="831214" h="76200">
                  <a:moveTo>
                    <a:pt x="818515" y="31750"/>
                  </a:moveTo>
                  <a:lnTo>
                    <a:pt x="767715" y="31750"/>
                  </a:lnTo>
                  <a:lnTo>
                    <a:pt x="767715" y="44450"/>
                  </a:lnTo>
                  <a:lnTo>
                    <a:pt x="818515" y="44450"/>
                  </a:lnTo>
                  <a:lnTo>
                    <a:pt x="831215" y="38100"/>
                  </a:lnTo>
                  <a:lnTo>
                    <a:pt x="818515" y="3175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5" name="object 15"/>
          <p:cNvSpPr txBox="1"/>
          <p:nvPr/>
        </p:nvSpPr>
        <p:spPr>
          <a:xfrm>
            <a:off x="6256020" y="1319783"/>
            <a:ext cx="5171440" cy="306705"/>
          </a:xfrm>
          <a:prstGeom prst="rect">
            <a:avLst/>
          </a:prstGeom>
          <a:ln w="15240">
            <a:solidFill>
              <a:srgbClr val="00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20320">
              <a:lnSpc>
                <a:spcPts val="1910"/>
              </a:lnSpc>
            </a:pPr>
            <a:r>
              <a:rPr sz="1800" spc="-10" dirty="0">
                <a:latin typeface="Carlito"/>
                <a:cs typeface="Carlito"/>
              </a:rPr>
              <a:t>Disciplina </a:t>
            </a:r>
            <a:r>
              <a:rPr sz="1800" spc="-5" dirty="0">
                <a:latin typeface="Carlito"/>
                <a:cs typeface="Carlito"/>
              </a:rPr>
              <a:t>que demandará </a:t>
            </a:r>
            <a:r>
              <a:rPr sz="1800" dirty="0">
                <a:latin typeface="Carlito"/>
                <a:cs typeface="Carlito"/>
              </a:rPr>
              <a:t>a </a:t>
            </a:r>
            <a:r>
              <a:rPr sz="1800" spc="-10" dirty="0">
                <a:latin typeface="Carlito"/>
                <a:cs typeface="Carlito"/>
              </a:rPr>
              <a:t>utilização </a:t>
            </a:r>
            <a:r>
              <a:rPr sz="1800" spc="-5" dirty="0">
                <a:latin typeface="Carlito"/>
                <a:cs typeface="Carlito"/>
              </a:rPr>
              <a:t>dos</a:t>
            </a:r>
            <a:r>
              <a:rPr sz="1800" spc="95" dirty="0">
                <a:latin typeface="Carlito"/>
                <a:cs typeface="Carlito"/>
              </a:rPr>
              <a:t> </a:t>
            </a:r>
            <a:r>
              <a:rPr sz="1800" spc="-10" dirty="0">
                <a:latin typeface="Carlito"/>
                <a:cs typeface="Carlito"/>
              </a:rPr>
              <a:t>laboratórios.</a:t>
            </a:r>
            <a:endParaRPr sz="1800">
              <a:latin typeface="Carlito"/>
              <a:cs typeface="Carlito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6256020" y="1737360"/>
            <a:ext cx="5171440" cy="320040"/>
          </a:xfrm>
          <a:prstGeom prst="rect">
            <a:avLst/>
          </a:prstGeom>
          <a:ln w="15240">
            <a:solidFill>
              <a:srgbClr val="00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43180">
              <a:lnSpc>
                <a:spcPts val="2105"/>
              </a:lnSpc>
            </a:pPr>
            <a:r>
              <a:rPr sz="1800" spc="-15" dirty="0">
                <a:latin typeface="Carlito"/>
                <a:cs typeface="Carlito"/>
              </a:rPr>
              <a:t>Professor </a:t>
            </a:r>
            <a:r>
              <a:rPr sz="1800" spc="-5" dirty="0">
                <a:latin typeface="Carlito"/>
                <a:cs typeface="Carlito"/>
              </a:rPr>
              <a:t>que demandou </a:t>
            </a:r>
            <a:r>
              <a:rPr sz="1800" dirty="0">
                <a:latin typeface="Carlito"/>
                <a:cs typeface="Carlito"/>
              </a:rPr>
              <a:t>a </a:t>
            </a:r>
            <a:r>
              <a:rPr sz="1800" spc="-10" dirty="0">
                <a:latin typeface="Carlito"/>
                <a:cs typeface="Carlito"/>
              </a:rPr>
              <a:t>utilização </a:t>
            </a:r>
            <a:r>
              <a:rPr sz="1800" spc="-5" dirty="0">
                <a:latin typeface="Carlito"/>
                <a:cs typeface="Carlito"/>
              </a:rPr>
              <a:t>dos</a:t>
            </a:r>
            <a:r>
              <a:rPr sz="1800" spc="80" dirty="0">
                <a:latin typeface="Carlito"/>
                <a:cs typeface="Carlito"/>
              </a:rPr>
              <a:t> </a:t>
            </a:r>
            <a:r>
              <a:rPr sz="1800" spc="-10" dirty="0">
                <a:latin typeface="Carlito"/>
                <a:cs typeface="Carlito"/>
              </a:rPr>
              <a:t>laboratórios.</a:t>
            </a:r>
            <a:endParaRPr sz="1800">
              <a:latin typeface="Carlito"/>
              <a:cs typeface="Carlito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5291328" y="2663951"/>
            <a:ext cx="2565400" cy="646430"/>
          </a:xfrm>
          <a:prstGeom prst="rect">
            <a:avLst/>
          </a:prstGeom>
          <a:ln w="15240">
            <a:solidFill>
              <a:srgbClr val="000000"/>
            </a:solidFill>
          </a:ln>
        </p:spPr>
        <p:txBody>
          <a:bodyPr vert="horz" wrap="square" lIns="0" tIns="31750" rIns="0" bIns="0" rtlCol="0">
            <a:spAutoFit/>
          </a:bodyPr>
          <a:lstStyle/>
          <a:p>
            <a:pPr marL="92075" marR="216535">
              <a:lnSpc>
                <a:spcPct val="100000"/>
              </a:lnSpc>
              <a:spcBef>
                <a:spcPts val="250"/>
              </a:spcBef>
            </a:pPr>
            <a:r>
              <a:rPr sz="1800" spc="-10" dirty="0">
                <a:latin typeface="Carlito"/>
                <a:cs typeface="Carlito"/>
              </a:rPr>
              <a:t>Marcar </a:t>
            </a:r>
            <a:r>
              <a:rPr sz="1800" spc="-5" dirty="0">
                <a:latin typeface="Carlito"/>
                <a:cs typeface="Carlito"/>
              </a:rPr>
              <a:t>quais </a:t>
            </a:r>
            <a:r>
              <a:rPr sz="1800" spc="-10" dirty="0">
                <a:latin typeface="Carlito"/>
                <a:cs typeface="Carlito"/>
              </a:rPr>
              <a:t>serão </a:t>
            </a:r>
            <a:r>
              <a:rPr sz="1800" spc="-5" dirty="0">
                <a:latin typeface="Carlito"/>
                <a:cs typeface="Carlito"/>
              </a:rPr>
              <a:t>os  </a:t>
            </a:r>
            <a:r>
              <a:rPr sz="1800" spc="-10" dirty="0">
                <a:latin typeface="Carlito"/>
                <a:cs typeface="Carlito"/>
              </a:rPr>
              <a:t>propósitos </a:t>
            </a:r>
            <a:r>
              <a:rPr sz="1800" spc="-5" dirty="0">
                <a:latin typeface="Carlito"/>
                <a:cs typeface="Carlito"/>
              </a:rPr>
              <a:t>da</a:t>
            </a:r>
            <a:r>
              <a:rPr sz="1800" spc="-30" dirty="0">
                <a:latin typeface="Carlito"/>
                <a:cs typeface="Carlito"/>
              </a:rPr>
              <a:t> </a:t>
            </a:r>
            <a:r>
              <a:rPr sz="1800" spc="-10" dirty="0">
                <a:latin typeface="Carlito"/>
                <a:cs typeface="Carlito"/>
              </a:rPr>
              <a:t>utilização.</a:t>
            </a:r>
            <a:endParaRPr sz="1800">
              <a:latin typeface="Carlito"/>
              <a:cs typeface="Carlito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5527547" y="3884676"/>
            <a:ext cx="3107690" cy="353695"/>
          </a:xfrm>
          <a:prstGeom prst="rect">
            <a:avLst/>
          </a:prstGeom>
          <a:ln w="15240">
            <a:solidFill>
              <a:srgbClr val="000000"/>
            </a:solidFill>
          </a:ln>
        </p:spPr>
        <p:txBody>
          <a:bodyPr vert="horz" wrap="square" lIns="0" tIns="17145" rIns="0" bIns="0" rtlCol="0">
            <a:spAutoFit/>
          </a:bodyPr>
          <a:lstStyle/>
          <a:p>
            <a:pPr marL="92710">
              <a:lnSpc>
                <a:spcPct val="100000"/>
              </a:lnSpc>
              <a:spcBef>
                <a:spcPts val="135"/>
              </a:spcBef>
            </a:pPr>
            <a:r>
              <a:rPr sz="1800" spc="-15" dirty="0">
                <a:latin typeface="Carlito"/>
                <a:cs typeface="Carlito"/>
              </a:rPr>
              <a:t>Data </a:t>
            </a:r>
            <a:r>
              <a:rPr sz="1800" spc="-5" dirty="0">
                <a:latin typeface="Carlito"/>
                <a:cs typeface="Carlito"/>
              </a:rPr>
              <a:t>de início </a:t>
            </a:r>
            <a:r>
              <a:rPr sz="1800" dirty="0">
                <a:latin typeface="Carlito"/>
                <a:cs typeface="Carlito"/>
              </a:rPr>
              <a:t>e </a:t>
            </a:r>
            <a:r>
              <a:rPr sz="1800" spc="-5" dirty="0">
                <a:latin typeface="Carlito"/>
                <a:cs typeface="Carlito"/>
              </a:rPr>
              <a:t>final do</a:t>
            </a:r>
            <a:r>
              <a:rPr sz="1800" spc="60" dirty="0">
                <a:latin typeface="Carlito"/>
                <a:cs typeface="Carlito"/>
              </a:rPr>
              <a:t> </a:t>
            </a:r>
            <a:r>
              <a:rPr sz="1800" spc="-5" dirty="0">
                <a:latin typeface="Carlito"/>
                <a:cs typeface="Carlito"/>
              </a:rPr>
              <a:t>acesso.</a:t>
            </a:r>
            <a:endParaRPr sz="1800">
              <a:latin typeface="Carlito"/>
              <a:cs typeface="Carlito"/>
            </a:endParaRPr>
          </a:p>
        </p:txBody>
      </p:sp>
      <p:grpSp>
        <p:nvGrpSpPr>
          <p:cNvPr id="19" name="object 19"/>
          <p:cNvGrpSpPr/>
          <p:nvPr/>
        </p:nvGrpSpPr>
        <p:grpSpPr>
          <a:xfrm>
            <a:off x="1554480" y="4311396"/>
            <a:ext cx="3736975" cy="1812925"/>
            <a:chOff x="1554480" y="4311396"/>
            <a:chExt cx="3736975" cy="1812925"/>
          </a:xfrm>
        </p:grpSpPr>
        <p:sp>
          <p:nvSpPr>
            <p:cNvPr id="20" name="object 20"/>
            <p:cNvSpPr/>
            <p:nvPr/>
          </p:nvSpPr>
          <p:spPr>
            <a:xfrm>
              <a:off x="4696968" y="4317492"/>
              <a:ext cx="277495" cy="1484630"/>
            </a:xfrm>
            <a:custGeom>
              <a:avLst/>
              <a:gdLst/>
              <a:ahLst/>
              <a:cxnLst/>
              <a:rect l="l" t="t" r="r" b="b"/>
              <a:pathLst>
                <a:path w="277495" h="1484629">
                  <a:moveTo>
                    <a:pt x="0" y="0"/>
                  </a:moveTo>
                  <a:lnTo>
                    <a:pt x="53976" y="1807"/>
                  </a:lnTo>
                  <a:lnTo>
                    <a:pt x="98059" y="6746"/>
                  </a:lnTo>
                  <a:lnTo>
                    <a:pt x="127783" y="14091"/>
                  </a:lnTo>
                  <a:lnTo>
                    <a:pt x="138684" y="23113"/>
                  </a:lnTo>
                  <a:lnTo>
                    <a:pt x="138684" y="719073"/>
                  </a:lnTo>
                  <a:lnTo>
                    <a:pt x="149584" y="728096"/>
                  </a:lnTo>
                  <a:lnTo>
                    <a:pt x="179308" y="735441"/>
                  </a:lnTo>
                  <a:lnTo>
                    <a:pt x="223391" y="740380"/>
                  </a:lnTo>
                  <a:lnTo>
                    <a:pt x="277368" y="742187"/>
                  </a:lnTo>
                  <a:lnTo>
                    <a:pt x="223391" y="743995"/>
                  </a:lnTo>
                  <a:lnTo>
                    <a:pt x="179308" y="748934"/>
                  </a:lnTo>
                  <a:lnTo>
                    <a:pt x="149584" y="756279"/>
                  </a:lnTo>
                  <a:lnTo>
                    <a:pt x="138684" y="765301"/>
                  </a:lnTo>
                  <a:lnTo>
                    <a:pt x="138684" y="1461261"/>
                  </a:lnTo>
                  <a:lnTo>
                    <a:pt x="127783" y="1470258"/>
                  </a:lnTo>
                  <a:lnTo>
                    <a:pt x="98059" y="1477605"/>
                  </a:lnTo>
                  <a:lnTo>
                    <a:pt x="53976" y="1482559"/>
                  </a:lnTo>
                  <a:lnTo>
                    <a:pt x="0" y="1484375"/>
                  </a:lnTo>
                </a:path>
              </a:pathLst>
            </a:custGeom>
            <a:ln w="12192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4882895" y="5021580"/>
              <a:ext cx="184276" cy="76200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1554480" y="6047575"/>
              <a:ext cx="3736975" cy="76200"/>
            </a:xfrm>
            <a:custGeom>
              <a:avLst/>
              <a:gdLst/>
              <a:ahLst/>
              <a:cxnLst/>
              <a:rect l="l" t="t" r="r" b="b"/>
              <a:pathLst>
                <a:path w="3736975" h="76200">
                  <a:moveTo>
                    <a:pt x="3724703" y="31686"/>
                  </a:moveTo>
                  <a:lnTo>
                    <a:pt x="3673475" y="31686"/>
                  </a:lnTo>
                  <a:lnTo>
                    <a:pt x="3673602" y="44386"/>
                  </a:lnTo>
                  <a:lnTo>
                    <a:pt x="3660796" y="44443"/>
                  </a:lnTo>
                  <a:lnTo>
                    <a:pt x="3660902" y="76199"/>
                  </a:lnTo>
                  <a:lnTo>
                    <a:pt x="3736975" y="37757"/>
                  </a:lnTo>
                  <a:lnTo>
                    <a:pt x="3724703" y="31686"/>
                  </a:lnTo>
                  <a:close/>
                </a:path>
                <a:path w="3736975" h="76200">
                  <a:moveTo>
                    <a:pt x="3660753" y="31743"/>
                  </a:moveTo>
                  <a:lnTo>
                    <a:pt x="0" y="48031"/>
                  </a:lnTo>
                  <a:lnTo>
                    <a:pt x="0" y="60731"/>
                  </a:lnTo>
                  <a:lnTo>
                    <a:pt x="3660796" y="44443"/>
                  </a:lnTo>
                  <a:lnTo>
                    <a:pt x="3660753" y="31743"/>
                  </a:lnTo>
                  <a:close/>
                </a:path>
                <a:path w="3736975" h="76200">
                  <a:moveTo>
                    <a:pt x="3673475" y="31686"/>
                  </a:moveTo>
                  <a:lnTo>
                    <a:pt x="3660753" y="31743"/>
                  </a:lnTo>
                  <a:lnTo>
                    <a:pt x="3660796" y="44443"/>
                  </a:lnTo>
                  <a:lnTo>
                    <a:pt x="3673602" y="44386"/>
                  </a:lnTo>
                  <a:lnTo>
                    <a:pt x="3673475" y="31686"/>
                  </a:lnTo>
                  <a:close/>
                </a:path>
                <a:path w="3736975" h="76200">
                  <a:moveTo>
                    <a:pt x="3660648" y="0"/>
                  </a:moveTo>
                  <a:lnTo>
                    <a:pt x="3660753" y="31743"/>
                  </a:lnTo>
                  <a:lnTo>
                    <a:pt x="3724703" y="31686"/>
                  </a:lnTo>
                  <a:lnTo>
                    <a:pt x="3660648" y="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3" name="object 23"/>
          <p:cNvSpPr txBox="1"/>
          <p:nvPr/>
        </p:nvSpPr>
        <p:spPr>
          <a:xfrm>
            <a:off x="5291328" y="4821935"/>
            <a:ext cx="4742815" cy="600710"/>
          </a:xfrm>
          <a:prstGeom prst="rect">
            <a:avLst/>
          </a:prstGeom>
          <a:ln w="15240">
            <a:solidFill>
              <a:srgbClr val="000000"/>
            </a:solidFill>
          </a:ln>
        </p:spPr>
        <p:txBody>
          <a:bodyPr vert="horz" wrap="square" lIns="0" tIns="8255" rIns="0" bIns="0" rtlCol="0">
            <a:spAutoFit/>
          </a:bodyPr>
          <a:lstStyle/>
          <a:p>
            <a:pPr marL="92075">
              <a:lnSpc>
                <a:spcPct val="100000"/>
              </a:lnSpc>
              <a:spcBef>
                <a:spcPts val="65"/>
              </a:spcBef>
            </a:pPr>
            <a:r>
              <a:rPr sz="1800" spc="-10" dirty="0">
                <a:latin typeface="Carlito"/>
                <a:cs typeface="Carlito"/>
              </a:rPr>
              <a:t>Descrever </a:t>
            </a:r>
            <a:r>
              <a:rPr sz="1800" spc="-5" dirty="0">
                <a:latin typeface="Carlito"/>
                <a:cs typeface="Carlito"/>
              </a:rPr>
              <a:t>de </a:t>
            </a:r>
            <a:r>
              <a:rPr sz="1800" spc="-10" dirty="0">
                <a:latin typeface="Carlito"/>
                <a:cs typeface="Carlito"/>
              </a:rPr>
              <a:t>forma </a:t>
            </a:r>
            <a:r>
              <a:rPr sz="1800" spc="-15" dirty="0">
                <a:latin typeface="Carlito"/>
                <a:cs typeface="Carlito"/>
              </a:rPr>
              <a:t>breve </a:t>
            </a:r>
            <a:r>
              <a:rPr sz="1800" dirty="0">
                <a:latin typeface="Carlito"/>
                <a:cs typeface="Carlito"/>
              </a:rPr>
              <a:t>o </a:t>
            </a:r>
            <a:r>
              <a:rPr sz="1800" spc="-5" dirty="0">
                <a:latin typeface="Carlito"/>
                <a:cs typeface="Carlito"/>
              </a:rPr>
              <a:t>que </a:t>
            </a:r>
            <a:r>
              <a:rPr sz="1800" spc="-10" dirty="0">
                <a:latin typeface="Carlito"/>
                <a:cs typeface="Carlito"/>
              </a:rPr>
              <a:t>será realizado</a:t>
            </a:r>
            <a:r>
              <a:rPr sz="1800" spc="70" dirty="0">
                <a:latin typeface="Carlito"/>
                <a:cs typeface="Carlito"/>
              </a:rPr>
              <a:t> </a:t>
            </a:r>
            <a:r>
              <a:rPr sz="1800" dirty="0">
                <a:latin typeface="Carlito"/>
                <a:cs typeface="Carlito"/>
              </a:rPr>
              <a:t>e</a:t>
            </a:r>
            <a:endParaRPr sz="1800">
              <a:latin typeface="Carlito"/>
              <a:cs typeface="Carlito"/>
            </a:endParaRPr>
          </a:p>
          <a:p>
            <a:pPr marL="92075">
              <a:lnSpc>
                <a:spcPct val="100000"/>
              </a:lnSpc>
            </a:pPr>
            <a:r>
              <a:rPr sz="1800" spc="-5" dirty="0">
                <a:latin typeface="Carlito"/>
                <a:cs typeface="Carlito"/>
              </a:rPr>
              <a:t>demandado </a:t>
            </a:r>
            <a:r>
              <a:rPr sz="1800" spc="-10" dirty="0">
                <a:latin typeface="Carlito"/>
                <a:cs typeface="Carlito"/>
              </a:rPr>
              <a:t>com </a:t>
            </a:r>
            <a:r>
              <a:rPr sz="1800" dirty="0">
                <a:latin typeface="Carlito"/>
                <a:cs typeface="Carlito"/>
              </a:rPr>
              <a:t>a </a:t>
            </a:r>
            <a:r>
              <a:rPr sz="1800" spc="-10" dirty="0">
                <a:latin typeface="Carlito"/>
                <a:cs typeface="Carlito"/>
              </a:rPr>
              <a:t>utilização </a:t>
            </a:r>
            <a:r>
              <a:rPr sz="1800" spc="-5" dirty="0">
                <a:latin typeface="Carlito"/>
                <a:cs typeface="Carlito"/>
              </a:rPr>
              <a:t>do</a:t>
            </a:r>
            <a:r>
              <a:rPr sz="1800" spc="40" dirty="0">
                <a:latin typeface="Carlito"/>
                <a:cs typeface="Carlito"/>
              </a:rPr>
              <a:t> </a:t>
            </a:r>
            <a:r>
              <a:rPr sz="1800" spc="-10" dirty="0">
                <a:latin typeface="Carlito"/>
                <a:cs typeface="Carlito"/>
              </a:rPr>
              <a:t>laboratório.</a:t>
            </a:r>
            <a:endParaRPr sz="1800">
              <a:latin typeface="Carlito"/>
              <a:cs typeface="Carlito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5463540" y="5801867"/>
            <a:ext cx="5001895" cy="256480"/>
          </a:xfrm>
          <a:prstGeom prst="rect">
            <a:avLst/>
          </a:prstGeom>
          <a:ln w="15240">
            <a:solidFill>
              <a:srgbClr val="00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91440">
              <a:lnSpc>
                <a:spcPts val="2010"/>
              </a:lnSpc>
            </a:pPr>
            <a:r>
              <a:rPr sz="1800" spc="-120" dirty="0">
                <a:latin typeface="+mj-lt"/>
                <a:cs typeface="Arial"/>
              </a:rPr>
              <a:t>Após </a:t>
            </a:r>
            <a:r>
              <a:rPr sz="1800" spc="-70" dirty="0">
                <a:latin typeface="+mj-lt"/>
                <a:cs typeface="Arial"/>
              </a:rPr>
              <a:t>preencher </a:t>
            </a:r>
            <a:r>
              <a:rPr sz="1800" spc="-60" dirty="0">
                <a:latin typeface="+mj-lt"/>
                <a:cs typeface="Arial"/>
              </a:rPr>
              <a:t>todos </a:t>
            </a:r>
            <a:r>
              <a:rPr sz="1800" spc="-130" dirty="0">
                <a:latin typeface="+mj-lt"/>
                <a:cs typeface="Arial"/>
              </a:rPr>
              <a:t>os </a:t>
            </a:r>
            <a:r>
              <a:rPr sz="1800" spc="-95" dirty="0">
                <a:latin typeface="+mj-lt"/>
                <a:cs typeface="Arial"/>
              </a:rPr>
              <a:t>dados, </a:t>
            </a:r>
            <a:r>
              <a:rPr sz="1800" spc="-70" dirty="0">
                <a:latin typeface="+mj-lt"/>
                <a:cs typeface="Arial"/>
              </a:rPr>
              <a:t>clicar </a:t>
            </a:r>
            <a:r>
              <a:rPr sz="1800" spc="-85" dirty="0">
                <a:latin typeface="+mj-lt"/>
                <a:cs typeface="Arial"/>
              </a:rPr>
              <a:t>em</a:t>
            </a:r>
            <a:r>
              <a:rPr sz="1800" spc="-100" dirty="0">
                <a:latin typeface="+mj-lt"/>
                <a:cs typeface="Arial"/>
              </a:rPr>
              <a:t> </a:t>
            </a:r>
            <a:r>
              <a:rPr sz="1800" spc="-75" dirty="0">
                <a:latin typeface="+mj-lt"/>
                <a:cs typeface="Arial"/>
              </a:rPr>
              <a:t>“Avançar”.</a:t>
            </a:r>
            <a:endParaRPr sz="1800" dirty="0">
              <a:latin typeface="+mj-lt"/>
              <a:cs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813816" y="1652016"/>
            <a:ext cx="10346690" cy="4217035"/>
            <a:chOff x="813816" y="1652016"/>
            <a:chExt cx="10346690" cy="4217035"/>
          </a:xfrm>
        </p:grpSpPr>
        <p:sp>
          <p:nvSpPr>
            <p:cNvPr id="3" name="object 3"/>
            <p:cNvSpPr/>
            <p:nvPr/>
          </p:nvSpPr>
          <p:spPr>
            <a:xfrm>
              <a:off x="813816" y="1652016"/>
              <a:ext cx="5644896" cy="4216908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6576060" y="2045208"/>
              <a:ext cx="1021080" cy="3474720"/>
            </a:xfrm>
            <a:custGeom>
              <a:avLst/>
              <a:gdLst/>
              <a:ahLst/>
              <a:cxnLst/>
              <a:rect l="l" t="t" r="r" b="b"/>
              <a:pathLst>
                <a:path w="1021079" h="3474720">
                  <a:moveTo>
                    <a:pt x="0" y="0"/>
                  </a:moveTo>
                  <a:lnTo>
                    <a:pt x="75438" y="922"/>
                  </a:lnTo>
                  <a:lnTo>
                    <a:pt x="147442" y="3602"/>
                  </a:lnTo>
                  <a:lnTo>
                    <a:pt x="215220" y="7909"/>
                  </a:lnTo>
                  <a:lnTo>
                    <a:pt x="277984" y="13709"/>
                  </a:lnTo>
                  <a:lnTo>
                    <a:pt x="334942" y="20872"/>
                  </a:lnTo>
                  <a:lnTo>
                    <a:pt x="385305" y="29266"/>
                  </a:lnTo>
                  <a:lnTo>
                    <a:pt x="428282" y="38759"/>
                  </a:lnTo>
                  <a:lnTo>
                    <a:pt x="488922" y="60516"/>
                  </a:lnTo>
                  <a:lnTo>
                    <a:pt x="510540" y="85089"/>
                  </a:lnTo>
                  <a:lnTo>
                    <a:pt x="510540" y="1652269"/>
                  </a:lnTo>
                  <a:lnTo>
                    <a:pt x="516076" y="1664843"/>
                  </a:lnTo>
                  <a:lnTo>
                    <a:pt x="557994" y="1688140"/>
                  </a:lnTo>
                  <a:lnTo>
                    <a:pt x="635774" y="1708093"/>
                  </a:lnTo>
                  <a:lnTo>
                    <a:pt x="686137" y="1716487"/>
                  </a:lnTo>
                  <a:lnTo>
                    <a:pt x="743095" y="1723650"/>
                  </a:lnTo>
                  <a:lnTo>
                    <a:pt x="805859" y="1729450"/>
                  </a:lnTo>
                  <a:lnTo>
                    <a:pt x="873637" y="1733757"/>
                  </a:lnTo>
                  <a:lnTo>
                    <a:pt x="945641" y="1736437"/>
                  </a:lnTo>
                  <a:lnTo>
                    <a:pt x="1021080" y="1737359"/>
                  </a:lnTo>
                  <a:lnTo>
                    <a:pt x="945641" y="1738282"/>
                  </a:lnTo>
                  <a:lnTo>
                    <a:pt x="873637" y="1740962"/>
                  </a:lnTo>
                  <a:lnTo>
                    <a:pt x="805859" y="1745269"/>
                  </a:lnTo>
                  <a:lnTo>
                    <a:pt x="743095" y="1751069"/>
                  </a:lnTo>
                  <a:lnTo>
                    <a:pt x="686137" y="1758232"/>
                  </a:lnTo>
                  <a:lnTo>
                    <a:pt x="635774" y="1766626"/>
                  </a:lnTo>
                  <a:lnTo>
                    <a:pt x="592797" y="1776119"/>
                  </a:lnTo>
                  <a:lnTo>
                    <a:pt x="532157" y="1797876"/>
                  </a:lnTo>
                  <a:lnTo>
                    <a:pt x="510540" y="1822449"/>
                  </a:lnTo>
                  <a:lnTo>
                    <a:pt x="510540" y="3389629"/>
                  </a:lnTo>
                  <a:lnTo>
                    <a:pt x="505003" y="3402203"/>
                  </a:lnTo>
                  <a:lnTo>
                    <a:pt x="463085" y="3425500"/>
                  </a:lnTo>
                  <a:lnTo>
                    <a:pt x="385305" y="3445453"/>
                  </a:lnTo>
                  <a:lnTo>
                    <a:pt x="334942" y="3453847"/>
                  </a:lnTo>
                  <a:lnTo>
                    <a:pt x="277984" y="3461010"/>
                  </a:lnTo>
                  <a:lnTo>
                    <a:pt x="215220" y="3466810"/>
                  </a:lnTo>
                  <a:lnTo>
                    <a:pt x="147442" y="3471117"/>
                  </a:lnTo>
                  <a:lnTo>
                    <a:pt x="75438" y="3473797"/>
                  </a:lnTo>
                  <a:lnTo>
                    <a:pt x="0" y="3474719"/>
                  </a:lnTo>
                </a:path>
              </a:pathLst>
            </a:custGeom>
            <a:ln w="12192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873252" y="1778508"/>
              <a:ext cx="565785" cy="1315720"/>
            </a:xfrm>
            <a:custGeom>
              <a:avLst/>
              <a:gdLst/>
              <a:ahLst/>
              <a:cxnLst/>
              <a:rect l="l" t="t" r="r" b="b"/>
              <a:pathLst>
                <a:path w="565785" h="1315720">
                  <a:moveTo>
                    <a:pt x="0" y="253745"/>
                  </a:moveTo>
                  <a:lnTo>
                    <a:pt x="4554" y="208150"/>
                  </a:lnTo>
                  <a:lnTo>
                    <a:pt x="17686" y="165229"/>
                  </a:lnTo>
                  <a:lnTo>
                    <a:pt x="38596" y="125701"/>
                  </a:lnTo>
                  <a:lnTo>
                    <a:pt x="66487" y="90284"/>
                  </a:lnTo>
                  <a:lnTo>
                    <a:pt x="100559" y="59697"/>
                  </a:lnTo>
                  <a:lnTo>
                    <a:pt x="140016" y="34656"/>
                  </a:lnTo>
                  <a:lnTo>
                    <a:pt x="184057" y="15881"/>
                  </a:lnTo>
                  <a:lnTo>
                    <a:pt x="231885" y="4090"/>
                  </a:lnTo>
                  <a:lnTo>
                    <a:pt x="282701" y="0"/>
                  </a:lnTo>
                  <a:lnTo>
                    <a:pt x="333505" y="4090"/>
                  </a:lnTo>
                  <a:lnTo>
                    <a:pt x="381326" y="15881"/>
                  </a:lnTo>
                  <a:lnTo>
                    <a:pt x="425365" y="34656"/>
                  </a:lnTo>
                  <a:lnTo>
                    <a:pt x="464823" y="59697"/>
                  </a:lnTo>
                  <a:lnTo>
                    <a:pt x="498899" y="90284"/>
                  </a:lnTo>
                  <a:lnTo>
                    <a:pt x="526795" y="125701"/>
                  </a:lnTo>
                  <a:lnTo>
                    <a:pt x="547711" y="165229"/>
                  </a:lnTo>
                  <a:lnTo>
                    <a:pt x="560847" y="208150"/>
                  </a:lnTo>
                  <a:lnTo>
                    <a:pt x="565404" y="253745"/>
                  </a:lnTo>
                  <a:lnTo>
                    <a:pt x="560847" y="299341"/>
                  </a:lnTo>
                  <a:lnTo>
                    <a:pt x="547711" y="342262"/>
                  </a:lnTo>
                  <a:lnTo>
                    <a:pt x="526795" y="381790"/>
                  </a:lnTo>
                  <a:lnTo>
                    <a:pt x="498899" y="417207"/>
                  </a:lnTo>
                  <a:lnTo>
                    <a:pt x="464823" y="447794"/>
                  </a:lnTo>
                  <a:lnTo>
                    <a:pt x="425365" y="472835"/>
                  </a:lnTo>
                  <a:lnTo>
                    <a:pt x="381326" y="491610"/>
                  </a:lnTo>
                  <a:lnTo>
                    <a:pt x="333505" y="503401"/>
                  </a:lnTo>
                  <a:lnTo>
                    <a:pt x="282701" y="507491"/>
                  </a:lnTo>
                  <a:lnTo>
                    <a:pt x="231885" y="503401"/>
                  </a:lnTo>
                  <a:lnTo>
                    <a:pt x="184057" y="491610"/>
                  </a:lnTo>
                  <a:lnTo>
                    <a:pt x="140016" y="472835"/>
                  </a:lnTo>
                  <a:lnTo>
                    <a:pt x="100559" y="447794"/>
                  </a:lnTo>
                  <a:lnTo>
                    <a:pt x="66487" y="417207"/>
                  </a:lnTo>
                  <a:lnTo>
                    <a:pt x="38596" y="381790"/>
                  </a:lnTo>
                  <a:lnTo>
                    <a:pt x="17686" y="342262"/>
                  </a:lnTo>
                  <a:lnTo>
                    <a:pt x="4554" y="299341"/>
                  </a:lnTo>
                  <a:lnTo>
                    <a:pt x="0" y="253745"/>
                  </a:lnTo>
                  <a:close/>
                </a:path>
                <a:path w="565785" h="1315720">
                  <a:moveTo>
                    <a:pt x="0" y="1062227"/>
                  </a:moveTo>
                  <a:lnTo>
                    <a:pt x="4554" y="1016758"/>
                  </a:lnTo>
                  <a:lnTo>
                    <a:pt x="17686" y="973961"/>
                  </a:lnTo>
                  <a:lnTo>
                    <a:pt x="38596" y="934550"/>
                  </a:lnTo>
                  <a:lnTo>
                    <a:pt x="66487" y="899241"/>
                  </a:lnTo>
                  <a:lnTo>
                    <a:pt x="100559" y="868748"/>
                  </a:lnTo>
                  <a:lnTo>
                    <a:pt x="140016" y="843787"/>
                  </a:lnTo>
                  <a:lnTo>
                    <a:pt x="184057" y="825073"/>
                  </a:lnTo>
                  <a:lnTo>
                    <a:pt x="231885" y="813320"/>
                  </a:lnTo>
                  <a:lnTo>
                    <a:pt x="282701" y="809243"/>
                  </a:lnTo>
                  <a:lnTo>
                    <a:pt x="333505" y="813320"/>
                  </a:lnTo>
                  <a:lnTo>
                    <a:pt x="381326" y="825073"/>
                  </a:lnTo>
                  <a:lnTo>
                    <a:pt x="425365" y="843788"/>
                  </a:lnTo>
                  <a:lnTo>
                    <a:pt x="464823" y="868748"/>
                  </a:lnTo>
                  <a:lnTo>
                    <a:pt x="498899" y="899241"/>
                  </a:lnTo>
                  <a:lnTo>
                    <a:pt x="526795" y="934550"/>
                  </a:lnTo>
                  <a:lnTo>
                    <a:pt x="547711" y="973961"/>
                  </a:lnTo>
                  <a:lnTo>
                    <a:pt x="560847" y="1016758"/>
                  </a:lnTo>
                  <a:lnTo>
                    <a:pt x="565404" y="1062227"/>
                  </a:lnTo>
                  <a:lnTo>
                    <a:pt x="560847" y="1107697"/>
                  </a:lnTo>
                  <a:lnTo>
                    <a:pt x="547711" y="1150494"/>
                  </a:lnTo>
                  <a:lnTo>
                    <a:pt x="526795" y="1189905"/>
                  </a:lnTo>
                  <a:lnTo>
                    <a:pt x="498899" y="1225214"/>
                  </a:lnTo>
                  <a:lnTo>
                    <a:pt x="464823" y="1255707"/>
                  </a:lnTo>
                  <a:lnTo>
                    <a:pt x="425365" y="1280668"/>
                  </a:lnTo>
                  <a:lnTo>
                    <a:pt x="381326" y="1299382"/>
                  </a:lnTo>
                  <a:lnTo>
                    <a:pt x="333505" y="1311135"/>
                  </a:lnTo>
                  <a:lnTo>
                    <a:pt x="282701" y="1315212"/>
                  </a:lnTo>
                  <a:lnTo>
                    <a:pt x="231885" y="1311135"/>
                  </a:lnTo>
                  <a:lnTo>
                    <a:pt x="184057" y="1299382"/>
                  </a:lnTo>
                  <a:lnTo>
                    <a:pt x="140016" y="1280667"/>
                  </a:lnTo>
                  <a:lnTo>
                    <a:pt x="100559" y="1255707"/>
                  </a:lnTo>
                  <a:lnTo>
                    <a:pt x="66487" y="1225214"/>
                  </a:lnTo>
                  <a:lnTo>
                    <a:pt x="38596" y="1189905"/>
                  </a:lnTo>
                  <a:lnTo>
                    <a:pt x="17686" y="1150494"/>
                  </a:lnTo>
                  <a:lnTo>
                    <a:pt x="4554" y="1107697"/>
                  </a:lnTo>
                  <a:lnTo>
                    <a:pt x="0" y="1062227"/>
                  </a:lnTo>
                  <a:close/>
                </a:path>
              </a:pathLst>
            </a:custGeom>
            <a:ln w="15240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1176324" y="204038"/>
            <a:ext cx="5200015" cy="6807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300" spc="-240" dirty="0">
                <a:solidFill>
                  <a:srgbClr val="404040"/>
                </a:solidFill>
                <a:latin typeface="Trebuchet MS"/>
                <a:cs typeface="Trebuchet MS"/>
              </a:rPr>
              <a:t>Escolha </a:t>
            </a:r>
            <a:r>
              <a:rPr sz="4300" spc="-140" dirty="0">
                <a:solidFill>
                  <a:srgbClr val="404040"/>
                </a:solidFill>
                <a:latin typeface="Trebuchet MS"/>
                <a:cs typeface="Trebuchet MS"/>
              </a:rPr>
              <a:t>dos</a:t>
            </a:r>
            <a:r>
              <a:rPr sz="4300" spc="-65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4300" spc="-245" dirty="0">
                <a:solidFill>
                  <a:srgbClr val="404040"/>
                </a:solidFill>
                <a:latin typeface="Trebuchet MS"/>
                <a:cs typeface="Trebuchet MS"/>
              </a:rPr>
              <a:t>laboratórios</a:t>
            </a:r>
            <a:endParaRPr sz="4300">
              <a:latin typeface="Trebuchet MS"/>
              <a:cs typeface="Trebuchet MS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7822692" y="3093720"/>
            <a:ext cx="3034665" cy="1550423"/>
          </a:xfrm>
          <a:prstGeom prst="rect">
            <a:avLst/>
          </a:prstGeom>
          <a:ln w="15240">
            <a:solidFill>
              <a:srgbClr val="000000"/>
            </a:solidFill>
          </a:ln>
        </p:spPr>
        <p:txBody>
          <a:bodyPr vert="horz" wrap="square" lIns="0" tIns="64769" rIns="0" bIns="0" rtlCol="0">
            <a:spAutoFit/>
          </a:bodyPr>
          <a:lstStyle/>
          <a:p>
            <a:pPr marL="182880" marR="335915">
              <a:lnSpc>
                <a:spcPct val="100000"/>
              </a:lnSpc>
              <a:spcBef>
                <a:spcPts val="509"/>
              </a:spcBef>
            </a:pPr>
            <a:r>
              <a:rPr sz="1800" spc="-10" dirty="0">
                <a:latin typeface="+mj-lt"/>
                <a:cs typeface="Carlito"/>
              </a:rPr>
              <a:t>Marcar </a:t>
            </a:r>
            <a:r>
              <a:rPr sz="1800" spc="-5" dirty="0">
                <a:latin typeface="+mj-lt"/>
                <a:cs typeface="Carlito"/>
              </a:rPr>
              <a:t>os </a:t>
            </a:r>
            <a:r>
              <a:rPr sz="1800" spc="-10" dirty="0">
                <a:latin typeface="+mj-lt"/>
                <a:cs typeface="Carlito"/>
              </a:rPr>
              <a:t>laboratórios </a:t>
            </a:r>
            <a:r>
              <a:rPr sz="1800" spc="-5" dirty="0">
                <a:latin typeface="+mj-lt"/>
                <a:cs typeface="Carlito"/>
              </a:rPr>
              <a:t>que  </a:t>
            </a:r>
            <a:r>
              <a:rPr sz="1800" spc="-10" dirty="0">
                <a:latin typeface="+mj-lt"/>
                <a:cs typeface="Carlito"/>
              </a:rPr>
              <a:t>serão </a:t>
            </a:r>
            <a:r>
              <a:rPr sz="1800" spc="-5" dirty="0">
                <a:latin typeface="+mj-lt"/>
                <a:cs typeface="Carlito"/>
              </a:rPr>
              <a:t>utilizados.</a:t>
            </a:r>
            <a:endParaRPr sz="1800" dirty="0">
              <a:latin typeface="+mj-lt"/>
              <a:cs typeface="Carlito"/>
            </a:endParaRPr>
          </a:p>
          <a:p>
            <a:pPr marL="182880">
              <a:lnSpc>
                <a:spcPct val="100000"/>
              </a:lnSpc>
              <a:spcBef>
                <a:spcPts val="5"/>
              </a:spcBef>
            </a:pPr>
            <a:r>
              <a:rPr sz="1800" spc="-105" dirty="0">
                <a:latin typeface="+mj-lt"/>
                <a:cs typeface="Arial"/>
              </a:rPr>
              <a:t>Depois </a:t>
            </a:r>
            <a:r>
              <a:rPr sz="1800" spc="-70" dirty="0">
                <a:latin typeface="+mj-lt"/>
                <a:cs typeface="Arial"/>
              </a:rPr>
              <a:t>clicar </a:t>
            </a:r>
            <a:r>
              <a:rPr sz="1800" spc="-85" dirty="0">
                <a:latin typeface="+mj-lt"/>
                <a:cs typeface="Arial"/>
              </a:rPr>
              <a:t>em </a:t>
            </a:r>
            <a:r>
              <a:rPr sz="1800" spc="-55" dirty="0">
                <a:latin typeface="+mj-lt"/>
                <a:cs typeface="Arial"/>
              </a:rPr>
              <a:t>“Finalizar”.</a:t>
            </a:r>
            <a:endParaRPr sz="1800" dirty="0">
              <a:latin typeface="+mj-lt"/>
              <a:cs typeface="Arial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450" dirty="0">
              <a:latin typeface="Arial"/>
              <a:cs typeface="Arial"/>
            </a:endParaRPr>
          </a:p>
          <a:p>
            <a:pPr marL="182880" marR="435609">
              <a:lnSpc>
                <a:spcPct val="100000"/>
              </a:lnSpc>
            </a:pPr>
            <a:r>
              <a:rPr sz="1400" spc="-10" dirty="0">
                <a:latin typeface="Carlito"/>
                <a:cs typeface="Carlito"/>
              </a:rPr>
              <a:t>Obs: </a:t>
            </a:r>
            <a:r>
              <a:rPr sz="1400" spc="-15" dirty="0">
                <a:latin typeface="Carlito"/>
                <a:cs typeface="Carlito"/>
              </a:rPr>
              <a:t>Poderá </a:t>
            </a:r>
            <a:r>
              <a:rPr sz="1400" spc="-5" dirty="0">
                <a:latin typeface="Carlito"/>
                <a:cs typeface="Carlito"/>
              </a:rPr>
              <a:t>ser </a:t>
            </a:r>
            <a:r>
              <a:rPr sz="1400" spc="-10" dirty="0">
                <a:latin typeface="Carlito"/>
                <a:cs typeface="Carlito"/>
              </a:rPr>
              <a:t>marcado </a:t>
            </a:r>
            <a:r>
              <a:rPr sz="1400" spc="-5" dirty="0">
                <a:latin typeface="Carlito"/>
                <a:cs typeface="Carlito"/>
              </a:rPr>
              <a:t>mais de  um laboratório por</a:t>
            </a:r>
            <a:r>
              <a:rPr sz="1400" spc="-45" dirty="0">
                <a:latin typeface="Carlito"/>
                <a:cs typeface="Carlito"/>
              </a:rPr>
              <a:t> </a:t>
            </a:r>
            <a:r>
              <a:rPr sz="1400" spc="-5" dirty="0">
                <a:latin typeface="Carlito"/>
                <a:cs typeface="Carlito"/>
              </a:rPr>
              <a:t>solicitação.</a:t>
            </a:r>
            <a:endParaRPr sz="1400" dirty="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625852" y="1418844"/>
            <a:ext cx="6443472" cy="265785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  <a:effectLst>
            <a:softEdge rad="63500"/>
          </a:effectLst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176324" y="221106"/>
            <a:ext cx="5708650" cy="6807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300" spc="-235" dirty="0">
                <a:solidFill>
                  <a:srgbClr val="404040"/>
                </a:solidFill>
                <a:latin typeface="Trebuchet MS"/>
                <a:cs typeface="Trebuchet MS"/>
              </a:rPr>
              <a:t>Assinatura </a:t>
            </a:r>
            <a:r>
              <a:rPr sz="4300" spc="-135" dirty="0">
                <a:solidFill>
                  <a:srgbClr val="404040"/>
                </a:solidFill>
                <a:latin typeface="Trebuchet MS"/>
                <a:cs typeface="Trebuchet MS"/>
              </a:rPr>
              <a:t>dos</a:t>
            </a:r>
            <a:r>
              <a:rPr sz="4300" spc="-65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4300" spc="-225" dirty="0">
                <a:solidFill>
                  <a:srgbClr val="404040"/>
                </a:solidFill>
                <a:latin typeface="Trebuchet MS"/>
                <a:cs typeface="Trebuchet MS"/>
              </a:rPr>
              <a:t>professores</a:t>
            </a:r>
            <a:endParaRPr sz="4300" dirty="0">
              <a:latin typeface="Trebuchet MS"/>
              <a:cs typeface="Trebuchet MS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062024" y="4145279"/>
            <a:ext cx="4431996" cy="1878719"/>
          </a:xfrm>
          <a:prstGeom prst="rect">
            <a:avLst/>
          </a:prstGeom>
          <a:ln w="15240">
            <a:solidFill>
              <a:srgbClr val="FF0000"/>
            </a:solidFill>
          </a:ln>
        </p:spPr>
        <p:txBody>
          <a:bodyPr vert="horz" wrap="square" lIns="0" tIns="31750" rIns="0" bIns="0" rtlCol="0">
            <a:spAutoFit/>
          </a:bodyPr>
          <a:lstStyle/>
          <a:p>
            <a:pPr marL="92075" marR="108585">
              <a:lnSpc>
                <a:spcPct val="100000"/>
              </a:lnSpc>
              <a:spcBef>
                <a:spcPts val="250"/>
              </a:spcBef>
            </a:pPr>
            <a:r>
              <a:rPr sz="2000" spc="-105" dirty="0">
                <a:latin typeface="+mj-lt"/>
                <a:cs typeface="Arial"/>
              </a:rPr>
              <a:t>Clicar </a:t>
            </a:r>
            <a:r>
              <a:rPr sz="2000" spc="-85" dirty="0">
                <a:latin typeface="+mj-lt"/>
                <a:cs typeface="Arial"/>
              </a:rPr>
              <a:t>em </a:t>
            </a:r>
            <a:r>
              <a:rPr sz="2000" spc="-5" dirty="0">
                <a:latin typeface="+mj-lt"/>
                <a:cs typeface="Arial"/>
              </a:rPr>
              <a:t>“Imprimir </a:t>
            </a:r>
            <a:r>
              <a:rPr sz="2000" spc="-55" dirty="0">
                <a:latin typeface="+mj-lt"/>
                <a:cs typeface="Arial"/>
              </a:rPr>
              <a:t>o </a:t>
            </a:r>
            <a:r>
              <a:rPr sz="2000" spc="-45" dirty="0">
                <a:latin typeface="+mj-lt"/>
                <a:cs typeface="Arial"/>
              </a:rPr>
              <a:t>requerimento”,  </a:t>
            </a:r>
            <a:r>
              <a:rPr sz="2000" dirty="0" err="1" smtClean="0">
                <a:latin typeface="+mj-lt"/>
                <a:cs typeface="Carlito"/>
              </a:rPr>
              <a:t>abri</a:t>
            </a:r>
            <a:r>
              <a:rPr lang="pt-BR" sz="2000" dirty="0" smtClean="0">
                <a:latin typeface="+mj-lt"/>
                <a:cs typeface="Carlito"/>
              </a:rPr>
              <a:t>r-se-á </a:t>
            </a:r>
            <a:r>
              <a:rPr sz="2000" spc="-5" dirty="0" err="1" smtClean="0">
                <a:latin typeface="+mj-lt"/>
                <a:cs typeface="Carlito"/>
              </a:rPr>
              <a:t>uma</a:t>
            </a:r>
            <a:r>
              <a:rPr sz="2000" spc="-5" dirty="0" smtClean="0">
                <a:latin typeface="+mj-lt"/>
                <a:cs typeface="Carlito"/>
              </a:rPr>
              <a:t> </a:t>
            </a:r>
            <a:r>
              <a:rPr sz="2000" spc="-10" dirty="0">
                <a:latin typeface="+mj-lt"/>
                <a:cs typeface="Carlito"/>
              </a:rPr>
              <a:t>nova </a:t>
            </a:r>
            <a:r>
              <a:rPr sz="2000" dirty="0">
                <a:latin typeface="+mj-lt"/>
                <a:cs typeface="Carlito"/>
              </a:rPr>
              <a:t>aba </a:t>
            </a:r>
            <a:r>
              <a:rPr sz="2000" spc="-10" dirty="0">
                <a:latin typeface="+mj-lt"/>
                <a:cs typeface="Carlito"/>
              </a:rPr>
              <a:t>com </a:t>
            </a:r>
            <a:r>
              <a:rPr sz="2000" dirty="0">
                <a:latin typeface="+mj-lt"/>
                <a:cs typeface="Carlito"/>
              </a:rPr>
              <a:t>o </a:t>
            </a:r>
            <a:r>
              <a:rPr sz="2000" spc="-10" dirty="0" err="1">
                <a:latin typeface="+mj-lt"/>
                <a:cs typeface="Carlito"/>
              </a:rPr>
              <a:t>arquivo</a:t>
            </a:r>
            <a:r>
              <a:rPr sz="2000" spc="-10" dirty="0">
                <a:latin typeface="+mj-lt"/>
                <a:cs typeface="Carlito"/>
              </a:rPr>
              <a:t> </a:t>
            </a:r>
            <a:r>
              <a:rPr sz="2000" dirty="0" err="1" smtClean="0">
                <a:latin typeface="+mj-lt"/>
                <a:cs typeface="Carlito"/>
              </a:rPr>
              <a:t>em</a:t>
            </a:r>
            <a:r>
              <a:rPr sz="2000" dirty="0" smtClean="0">
                <a:latin typeface="+mj-lt"/>
                <a:cs typeface="Carlito"/>
              </a:rPr>
              <a:t> </a:t>
            </a:r>
            <a:r>
              <a:rPr sz="2000" spc="-5" dirty="0" smtClean="0">
                <a:latin typeface="+mj-lt"/>
                <a:cs typeface="Carlito"/>
              </a:rPr>
              <a:t>PDF</a:t>
            </a:r>
            <a:r>
              <a:rPr lang="pt-BR" sz="2000" spc="-5" dirty="0" smtClean="0">
                <a:latin typeface="+mj-lt"/>
                <a:cs typeface="Carlito"/>
              </a:rPr>
              <a:t>, </a:t>
            </a:r>
            <a:r>
              <a:rPr lang="pt-BR" sz="2000" b="1" spc="-5" dirty="0" smtClean="0">
                <a:solidFill>
                  <a:srgbClr val="FF0000"/>
                </a:solidFill>
                <a:latin typeface="+mj-lt"/>
                <a:cs typeface="Carlito"/>
              </a:rPr>
              <a:t>o qual deverá ser enviado por e-mail aos professores responsáveis pelos laboratórios, </a:t>
            </a:r>
            <a:r>
              <a:rPr lang="pt-BR" sz="2000" b="1" u="sng" spc="-5" dirty="0" smtClean="0">
                <a:solidFill>
                  <a:srgbClr val="FF0000"/>
                </a:solidFill>
                <a:latin typeface="+mj-lt"/>
                <a:cs typeface="Carlito"/>
              </a:rPr>
              <a:t>com cópia </a:t>
            </a:r>
            <a:r>
              <a:rPr lang="pt-BR" sz="2000" b="1" spc="-5" dirty="0" smtClean="0">
                <a:solidFill>
                  <a:srgbClr val="FF0000"/>
                </a:solidFill>
                <a:latin typeface="+mj-lt"/>
                <a:cs typeface="Carlito"/>
              </a:rPr>
              <a:t> para:  evertom.licoviski@uffs.edu.br</a:t>
            </a:r>
            <a:endParaRPr sz="2000" b="1" dirty="0">
              <a:solidFill>
                <a:srgbClr val="FF0000"/>
              </a:solidFill>
              <a:latin typeface="+mj-lt"/>
              <a:cs typeface="Carlito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8229600" y="3420718"/>
            <a:ext cx="3505199" cy="862416"/>
          </a:xfrm>
          <a:prstGeom prst="rect">
            <a:avLst/>
          </a:prstGeom>
          <a:ln w="15240">
            <a:solidFill>
              <a:srgbClr val="FF0000"/>
            </a:solidFill>
          </a:ln>
        </p:spPr>
        <p:txBody>
          <a:bodyPr vert="horz" wrap="square" lIns="0" tIns="31115" rIns="0" bIns="0" rtlCol="0">
            <a:spAutoFit/>
          </a:bodyPr>
          <a:lstStyle/>
          <a:p>
            <a:pPr marL="91440" marR="209550">
              <a:lnSpc>
                <a:spcPct val="100000"/>
              </a:lnSpc>
              <a:spcBef>
                <a:spcPts val="245"/>
              </a:spcBef>
            </a:pPr>
            <a:r>
              <a:rPr sz="1800" dirty="0" err="1" smtClean="0">
                <a:latin typeface="Carlito"/>
                <a:cs typeface="Carlito"/>
              </a:rPr>
              <a:t>Após</a:t>
            </a:r>
            <a:r>
              <a:rPr lang="pt-BR" sz="1800" dirty="0" smtClean="0">
                <a:latin typeface="Carlito"/>
                <a:cs typeface="Carlito"/>
              </a:rPr>
              <a:t> salvo o arquivo de</a:t>
            </a:r>
            <a:r>
              <a:rPr sz="1800" dirty="0" smtClean="0">
                <a:latin typeface="Carlito"/>
                <a:cs typeface="Carlito"/>
              </a:rPr>
              <a:t> </a:t>
            </a:r>
            <a:r>
              <a:rPr sz="1800" spc="-10" dirty="0" err="1">
                <a:latin typeface="Carlito"/>
                <a:cs typeface="Carlito"/>
              </a:rPr>
              <a:t>solicitação</a:t>
            </a:r>
            <a:r>
              <a:rPr sz="1800" spc="-10" dirty="0">
                <a:latin typeface="Carlito"/>
                <a:cs typeface="Carlito"/>
              </a:rPr>
              <a:t> </a:t>
            </a:r>
            <a:r>
              <a:rPr sz="1800" spc="-5" dirty="0" smtClean="0">
                <a:latin typeface="Carlito"/>
                <a:cs typeface="Carlito"/>
              </a:rPr>
              <a:t>de </a:t>
            </a:r>
            <a:r>
              <a:rPr sz="1800" spc="-10" dirty="0" smtClean="0">
                <a:latin typeface="Carlito"/>
                <a:cs typeface="Carlito"/>
              </a:rPr>
              <a:t>u</a:t>
            </a:r>
            <a:r>
              <a:rPr lang="pt-BR" sz="1800" spc="-10" dirty="0" smtClean="0">
                <a:latin typeface="Carlito"/>
                <a:cs typeface="Carlito"/>
              </a:rPr>
              <a:t>so</a:t>
            </a:r>
            <a:r>
              <a:rPr sz="1800" spc="-10" dirty="0" smtClean="0">
                <a:latin typeface="Carlito"/>
                <a:cs typeface="Carlito"/>
              </a:rPr>
              <a:t> </a:t>
            </a:r>
            <a:r>
              <a:rPr sz="1800" spc="-5" dirty="0">
                <a:latin typeface="Carlito"/>
                <a:cs typeface="Carlito"/>
              </a:rPr>
              <a:t>dos </a:t>
            </a:r>
            <a:r>
              <a:rPr sz="1800" spc="-10" dirty="0" err="1" smtClean="0">
                <a:latin typeface="Carlito"/>
                <a:cs typeface="Carlito"/>
              </a:rPr>
              <a:t>laboratórios</a:t>
            </a:r>
            <a:r>
              <a:rPr sz="1800" spc="-10" dirty="0">
                <a:latin typeface="Carlito"/>
                <a:cs typeface="Carlito"/>
              </a:rPr>
              <a:t>,  </a:t>
            </a:r>
            <a:r>
              <a:rPr sz="1800" spc="-70" dirty="0">
                <a:latin typeface="Arial"/>
                <a:cs typeface="Arial"/>
              </a:rPr>
              <a:t>clicar </a:t>
            </a:r>
            <a:r>
              <a:rPr sz="1800" spc="-85" dirty="0">
                <a:latin typeface="Arial"/>
                <a:cs typeface="Arial"/>
              </a:rPr>
              <a:t>em</a:t>
            </a:r>
            <a:r>
              <a:rPr sz="1800" spc="-105" dirty="0">
                <a:latin typeface="Arial"/>
                <a:cs typeface="Arial"/>
              </a:rPr>
              <a:t> </a:t>
            </a:r>
            <a:r>
              <a:rPr sz="1800" spc="-45" dirty="0">
                <a:latin typeface="Arial"/>
                <a:cs typeface="Arial"/>
              </a:rPr>
              <a:t>“Concluir”.</a:t>
            </a:r>
            <a:endParaRPr sz="1800" dirty="0">
              <a:latin typeface="Arial"/>
              <a:cs typeface="Arial"/>
            </a:endParaRPr>
          </a:p>
        </p:txBody>
      </p:sp>
      <p:sp>
        <p:nvSpPr>
          <p:cNvPr id="9" name="object 4"/>
          <p:cNvSpPr txBox="1"/>
          <p:nvPr/>
        </p:nvSpPr>
        <p:spPr>
          <a:xfrm>
            <a:off x="6486144" y="4750641"/>
            <a:ext cx="4729163" cy="1263166"/>
          </a:xfrm>
          <a:prstGeom prst="rect">
            <a:avLst/>
          </a:prstGeom>
          <a:ln w="15240">
            <a:solidFill>
              <a:srgbClr val="FF0000"/>
            </a:solidFill>
          </a:ln>
        </p:spPr>
        <p:txBody>
          <a:bodyPr vert="horz" wrap="square" lIns="0" tIns="31750" rIns="0" bIns="0" rtlCol="0">
            <a:spAutoFit/>
          </a:bodyPr>
          <a:lstStyle/>
          <a:p>
            <a:pPr marL="92075" marR="108585">
              <a:lnSpc>
                <a:spcPct val="100000"/>
              </a:lnSpc>
              <a:spcBef>
                <a:spcPts val="250"/>
              </a:spcBef>
            </a:pPr>
            <a:r>
              <a:rPr lang="pt-BR" spc="-105" dirty="0" smtClean="0">
                <a:latin typeface="+mj-lt"/>
                <a:cs typeface="Arial"/>
              </a:rPr>
              <a:t>I</a:t>
            </a:r>
            <a:r>
              <a:rPr lang="pt-BR" sz="2000" spc="-105" dirty="0" smtClean="0">
                <a:latin typeface="+mj-lt"/>
                <a:cs typeface="Arial"/>
              </a:rPr>
              <a:t>mportante: Os docentes responderão a autorização por e-mail e somente será liberado o acesso após todos os docentes/responsáveis pelos laboratórios responderem a solicitação. </a:t>
            </a:r>
            <a:endParaRPr sz="2000" b="1" dirty="0">
              <a:solidFill>
                <a:srgbClr val="FF0000"/>
              </a:solidFill>
              <a:latin typeface="+mj-lt"/>
              <a:cs typeface="Carlito"/>
            </a:endParaRPr>
          </a:p>
        </p:txBody>
      </p:sp>
      <p:cxnSp>
        <p:nvCxnSpPr>
          <p:cNvPr id="13" name="Conexão reta unidirecional 12"/>
          <p:cNvCxnSpPr/>
          <p:nvPr/>
        </p:nvCxnSpPr>
        <p:spPr>
          <a:xfrm>
            <a:off x="5715000" y="5334000"/>
            <a:ext cx="609600" cy="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exão reta unidirecional 14"/>
          <p:cNvCxnSpPr/>
          <p:nvPr/>
        </p:nvCxnSpPr>
        <p:spPr>
          <a:xfrm>
            <a:off x="7086600" y="3714071"/>
            <a:ext cx="914400" cy="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7" name="Imagem 1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14046" y="3149917"/>
            <a:ext cx="995362" cy="995362"/>
          </a:xfrm>
          <a:prstGeom prst="rect">
            <a:avLst/>
          </a:prstGeom>
        </p:spPr>
      </p:pic>
      <p:pic>
        <p:nvPicPr>
          <p:cNvPr id="21" name="Imagem 2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3657600" y="-6324600"/>
            <a:ext cx="1508400" cy="1508400"/>
          </a:xfrm>
          <a:prstGeom prst="rect">
            <a:avLst/>
          </a:prstGeom>
        </p:spPr>
      </p:pic>
      <p:pic>
        <p:nvPicPr>
          <p:cNvPr id="22" name="Imagem 2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608320" y="4283134"/>
            <a:ext cx="843116" cy="779243"/>
          </a:xfrm>
          <a:prstGeom prst="rect">
            <a:avLst/>
          </a:prstGeom>
        </p:spPr>
      </p:pic>
      <p:pic>
        <p:nvPicPr>
          <p:cNvPr id="24" name="Imagem 23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0134600" y="2349155"/>
            <a:ext cx="1071563" cy="1071563"/>
          </a:xfrm>
          <a:prstGeom prst="rect">
            <a:avLst/>
          </a:prstGeom>
        </p:spPr>
      </p:pic>
      <p:sp>
        <p:nvSpPr>
          <p:cNvPr id="5" name="Retângulo 4"/>
          <p:cNvSpPr/>
          <p:nvPr/>
        </p:nvSpPr>
        <p:spPr>
          <a:xfrm>
            <a:off x="12573000" y="901826"/>
            <a:ext cx="9144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938593" y="1347025"/>
            <a:ext cx="10225405" cy="4839335"/>
            <a:chOff x="938593" y="1347025"/>
            <a:chExt cx="10225405" cy="4839335"/>
          </a:xfrm>
        </p:grpSpPr>
        <p:sp>
          <p:nvSpPr>
            <p:cNvPr id="3" name="object 3"/>
            <p:cNvSpPr/>
            <p:nvPr/>
          </p:nvSpPr>
          <p:spPr>
            <a:xfrm>
              <a:off x="947927" y="1356360"/>
              <a:ext cx="5820156" cy="4791456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943355" y="1351788"/>
              <a:ext cx="5829300" cy="4800600"/>
            </a:xfrm>
            <a:custGeom>
              <a:avLst/>
              <a:gdLst/>
              <a:ahLst/>
              <a:cxnLst/>
              <a:rect l="l" t="t" r="r" b="b"/>
              <a:pathLst>
                <a:path w="5829300" h="4800600">
                  <a:moveTo>
                    <a:pt x="0" y="4800600"/>
                  </a:moveTo>
                  <a:lnTo>
                    <a:pt x="5829300" y="4800600"/>
                  </a:lnTo>
                  <a:lnTo>
                    <a:pt x="5829300" y="0"/>
                  </a:lnTo>
                  <a:lnTo>
                    <a:pt x="0" y="0"/>
                  </a:lnTo>
                  <a:lnTo>
                    <a:pt x="0" y="4800600"/>
                  </a:lnTo>
                  <a:close/>
                </a:path>
              </a:pathLst>
            </a:custGeom>
            <a:ln w="914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4754879" y="4139183"/>
              <a:ext cx="2013585" cy="1422400"/>
            </a:xfrm>
            <a:custGeom>
              <a:avLst/>
              <a:gdLst/>
              <a:ahLst/>
              <a:cxnLst/>
              <a:rect l="l" t="t" r="r" b="b"/>
              <a:pathLst>
                <a:path w="2013584" h="1422400">
                  <a:moveTo>
                    <a:pt x="0" y="710946"/>
                  </a:moveTo>
                  <a:lnTo>
                    <a:pt x="1489" y="671934"/>
                  </a:lnTo>
                  <a:lnTo>
                    <a:pt x="5907" y="633473"/>
                  </a:lnTo>
                  <a:lnTo>
                    <a:pt x="13176" y="595617"/>
                  </a:lnTo>
                  <a:lnTo>
                    <a:pt x="23219" y="558419"/>
                  </a:lnTo>
                  <a:lnTo>
                    <a:pt x="35960" y="521934"/>
                  </a:lnTo>
                  <a:lnTo>
                    <a:pt x="51322" y="486216"/>
                  </a:lnTo>
                  <a:lnTo>
                    <a:pt x="69228" y="451320"/>
                  </a:lnTo>
                  <a:lnTo>
                    <a:pt x="89601" y="417299"/>
                  </a:lnTo>
                  <a:lnTo>
                    <a:pt x="112364" y="384208"/>
                  </a:lnTo>
                  <a:lnTo>
                    <a:pt x="137442" y="352100"/>
                  </a:lnTo>
                  <a:lnTo>
                    <a:pt x="164756" y="321030"/>
                  </a:lnTo>
                  <a:lnTo>
                    <a:pt x="194230" y="291053"/>
                  </a:lnTo>
                  <a:lnTo>
                    <a:pt x="225788" y="262222"/>
                  </a:lnTo>
                  <a:lnTo>
                    <a:pt x="259352" y="234592"/>
                  </a:lnTo>
                  <a:lnTo>
                    <a:pt x="294846" y="208216"/>
                  </a:lnTo>
                  <a:lnTo>
                    <a:pt x="332193" y="183149"/>
                  </a:lnTo>
                  <a:lnTo>
                    <a:pt x="371316" y="159446"/>
                  </a:lnTo>
                  <a:lnTo>
                    <a:pt x="412138" y="137160"/>
                  </a:lnTo>
                  <a:lnTo>
                    <a:pt x="454583" y="116345"/>
                  </a:lnTo>
                  <a:lnTo>
                    <a:pt x="498573" y="97056"/>
                  </a:lnTo>
                  <a:lnTo>
                    <a:pt x="544033" y="79347"/>
                  </a:lnTo>
                  <a:lnTo>
                    <a:pt x="590885" y="63271"/>
                  </a:lnTo>
                  <a:lnTo>
                    <a:pt x="639052" y="48885"/>
                  </a:lnTo>
                  <a:lnTo>
                    <a:pt x="688457" y="36240"/>
                  </a:lnTo>
                  <a:lnTo>
                    <a:pt x="739025" y="25392"/>
                  </a:lnTo>
                  <a:lnTo>
                    <a:pt x="790677" y="16395"/>
                  </a:lnTo>
                  <a:lnTo>
                    <a:pt x="843338" y="9304"/>
                  </a:lnTo>
                  <a:lnTo>
                    <a:pt x="896930" y="4171"/>
                  </a:lnTo>
                  <a:lnTo>
                    <a:pt x="951377" y="1051"/>
                  </a:lnTo>
                  <a:lnTo>
                    <a:pt x="1006602" y="0"/>
                  </a:lnTo>
                  <a:lnTo>
                    <a:pt x="1061826" y="1051"/>
                  </a:lnTo>
                  <a:lnTo>
                    <a:pt x="1116273" y="4171"/>
                  </a:lnTo>
                  <a:lnTo>
                    <a:pt x="1169865" y="9304"/>
                  </a:lnTo>
                  <a:lnTo>
                    <a:pt x="1222526" y="16395"/>
                  </a:lnTo>
                  <a:lnTo>
                    <a:pt x="1274178" y="25392"/>
                  </a:lnTo>
                  <a:lnTo>
                    <a:pt x="1324746" y="36240"/>
                  </a:lnTo>
                  <a:lnTo>
                    <a:pt x="1374151" y="48885"/>
                  </a:lnTo>
                  <a:lnTo>
                    <a:pt x="1422318" y="63271"/>
                  </a:lnTo>
                  <a:lnTo>
                    <a:pt x="1469170" y="79347"/>
                  </a:lnTo>
                  <a:lnTo>
                    <a:pt x="1514630" y="97056"/>
                  </a:lnTo>
                  <a:lnTo>
                    <a:pt x="1558620" y="116345"/>
                  </a:lnTo>
                  <a:lnTo>
                    <a:pt x="1601065" y="137160"/>
                  </a:lnTo>
                  <a:lnTo>
                    <a:pt x="1641887" y="159446"/>
                  </a:lnTo>
                  <a:lnTo>
                    <a:pt x="1681010" y="183149"/>
                  </a:lnTo>
                  <a:lnTo>
                    <a:pt x="1718357" y="208216"/>
                  </a:lnTo>
                  <a:lnTo>
                    <a:pt x="1753851" y="234592"/>
                  </a:lnTo>
                  <a:lnTo>
                    <a:pt x="1787415" y="262222"/>
                  </a:lnTo>
                  <a:lnTo>
                    <a:pt x="1818973" y="291053"/>
                  </a:lnTo>
                  <a:lnTo>
                    <a:pt x="1848447" y="321030"/>
                  </a:lnTo>
                  <a:lnTo>
                    <a:pt x="1875761" y="352100"/>
                  </a:lnTo>
                  <a:lnTo>
                    <a:pt x="1900839" y="384208"/>
                  </a:lnTo>
                  <a:lnTo>
                    <a:pt x="1923602" y="417299"/>
                  </a:lnTo>
                  <a:lnTo>
                    <a:pt x="1943975" y="451320"/>
                  </a:lnTo>
                  <a:lnTo>
                    <a:pt x="1961881" y="486216"/>
                  </a:lnTo>
                  <a:lnTo>
                    <a:pt x="1977243" y="521934"/>
                  </a:lnTo>
                  <a:lnTo>
                    <a:pt x="1989984" y="558419"/>
                  </a:lnTo>
                  <a:lnTo>
                    <a:pt x="2000027" y="595617"/>
                  </a:lnTo>
                  <a:lnTo>
                    <a:pt x="2007296" y="633473"/>
                  </a:lnTo>
                  <a:lnTo>
                    <a:pt x="2011714" y="671934"/>
                  </a:lnTo>
                  <a:lnTo>
                    <a:pt x="2013203" y="710946"/>
                  </a:lnTo>
                  <a:lnTo>
                    <a:pt x="2011714" y="749957"/>
                  </a:lnTo>
                  <a:lnTo>
                    <a:pt x="2007296" y="788418"/>
                  </a:lnTo>
                  <a:lnTo>
                    <a:pt x="2000027" y="826274"/>
                  </a:lnTo>
                  <a:lnTo>
                    <a:pt x="1989984" y="863472"/>
                  </a:lnTo>
                  <a:lnTo>
                    <a:pt x="1977243" y="899957"/>
                  </a:lnTo>
                  <a:lnTo>
                    <a:pt x="1961881" y="935675"/>
                  </a:lnTo>
                  <a:lnTo>
                    <a:pt x="1943975" y="970571"/>
                  </a:lnTo>
                  <a:lnTo>
                    <a:pt x="1923602" y="1004592"/>
                  </a:lnTo>
                  <a:lnTo>
                    <a:pt x="1900839" y="1037683"/>
                  </a:lnTo>
                  <a:lnTo>
                    <a:pt x="1875761" y="1069791"/>
                  </a:lnTo>
                  <a:lnTo>
                    <a:pt x="1848447" y="1100861"/>
                  </a:lnTo>
                  <a:lnTo>
                    <a:pt x="1818973" y="1130838"/>
                  </a:lnTo>
                  <a:lnTo>
                    <a:pt x="1787415" y="1159669"/>
                  </a:lnTo>
                  <a:lnTo>
                    <a:pt x="1753851" y="1187299"/>
                  </a:lnTo>
                  <a:lnTo>
                    <a:pt x="1718357" y="1213675"/>
                  </a:lnTo>
                  <a:lnTo>
                    <a:pt x="1681010" y="1238742"/>
                  </a:lnTo>
                  <a:lnTo>
                    <a:pt x="1641887" y="1262445"/>
                  </a:lnTo>
                  <a:lnTo>
                    <a:pt x="1601065" y="1284731"/>
                  </a:lnTo>
                  <a:lnTo>
                    <a:pt x="1558620" y="1305546"/>
                  </a:lnTo>
                  <a:lnTo>
                    <a:pt x="1514630" y="1324835"/>
                  </a:lnTo>
                  <a:lnTo>
                    <a:pt x="1469170" y="1342544"/>
                  </a:lnTo>
                  <a:lnTo>
                    <a:pt x="1422318" y="1358620"/>
                  </a:lnTo>
                  <a:lnTo>
                    <a:pt x="1374151" y="1373006"/>
                  </a:lnTo>
                  <a:lnTo>
                    <a:pt x="1324746" y="1385651"/>
                  </a:lnTo>
                  <a:lnTo>
                    <a:pt x="1274178" y="1396499"/>
                  </a:lnTo>
                  <a:lnTo>
                    <a:pt x="1222526" y="1405496"/>
                  </a:lnTo>
                  <a:lnTo>
                    <a:pt x="1169865" y="1412587"/>
                  </a:lnTo>
                  <a:lnTo>
                    <a:pt x="1116273" y="1417720"/>
                  </a:lnTo>
                  <a:lnTo>
                    <a:pt x="1061826" y="1420840"/>
                  </a:lnTo>
                  <a:lnTo>
                    <a:pt x="1006602" y="1421892"/>
                  </a:lnTo>
                  <a:lnTo>
                    <a:pt x="951377" y="1420840"/>
                  </a:lnTo>
                  <a:lnTo>
                    <a:pt x="896930" y="1417720"/>
                  </a:lnTo>
                  <a:lnTo>
                    <a:pt x="843338" y="1412587"/>
                  </a:lnTo>
                  <a:lnTo>
                    <a:pt x="790677" y="1405496"/>
                  </a:lnTo>
                  <a:lnTo>
                    <a:pt x="739025" y="1396499"/>
                  </a:lnTo>
                  <a:lnTo>
                    <a:pt x="688457" y="1385651"/>
                  </a:lnTo>
                  <a:lnTo>
                    <a:pt x="639052" y="1373006"/>
                  </a:lnTo>
                  <a:lnTo>
                    <a:pt x="590885" y="1358620"/>
                  </a:lnTo>
                  <a:lnTo>
                    <a:pt x="544033" y="1342544"/>
                  </a:lnTo>
                  <a:lnTo>
                    <a:pt x="498573" y="1324835"/>
                  </a:lnTo>
                  <a:lnTo>
                    <a:pt x="454583" y="1305546"/>
                  </a:lnTo>
                  <a:lnTo>
                    <a:pt x="412138" y="1284732"/>
                  </a:lnTo>
                  <a:lnTo>
                    <a:pt x="371316" y="1262445"/>
                  </a:lnTo>
                  <a:lnTo>
                    <a:pt x="332193" y="1238742"/>
                  </a:lnTo>
                  <a:lnTo>
                    <a:pt x="294846" y="1213675"/>
                  </a:lnTo>
                  <a:lnTo>
                    <a:pt x="259352" y="1187299"/>
                  </a:lnTo>
                  <a:lnTo>
                    <a:pt x="225788" y="1159669"/>
                  </a:lnTo>
                  <a:lnTo>
                    <a:pt x="194230" y="1130838"/>
                  </a:lnTo>
                  <a:lnTo>
                    <a:pt x="164756" y="1100861"/>
                  </a:lnTo>
                  <a:lnTo>
                    <a:pt x="137442" y="1069791"/>
                  </a:lnTo>
                  <a:lnTo>
                    <a:pt x="112364" y="1037683"/>
                  </a:lnTo>
                  <a:lnTo>
                    <a:pt x="89601" y="1004592"/>
                  </a:lnTo>
                  <a:lnTo>
                    <a:pt x="69228" y="970571"/>
                  </a:lnTo>
                  <a:lnTo>
                    <a:pt x="51322" y="935675"/>
                  </a:lnTo>
                  <a:lnTo>
                    <a:pt x="35960" y="899957"/>
                  </a:lnTo>
                  <a:lnTo>
                    <a:pt x="23219" y="863472"/>
                  </a:lnTo>
                  <a:lnTo>
                    <a:pt x="13176" y="826274"/>
                  </a:lnTo>
                  <a:lnTo>
                    <a:pt x="5907" y="788418"/>
                  </a:lnTo>
                  <a:lnTo>
                    <a:pt x="1489" y="749957"/>
                  </a:lnTo>
                  <a:lnTo>
                    <a:pt x="0" y="710946"/>
                  </a:lnTo>
                  <a:close/>
                </a:path>
              </a:pathLst>
            </a:custGeom>
            <a:ln w="15240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6767957" y="4786122"/>
              <a:ext cx="988694" cy="76200"/>
            </a:xfrm>
            <a:custGeom>
              <a:avLst/>
              <a:gdLst/>
              <a:ahLst/>
              <a:cxnLst/>
              <a:rect l="l" t="t" r="r" b="b"/>
              <a:pathLst>
                <a:path w="988695" h="76200">
                  <a:moveTo>
                    <a:pt x="978714" y="31368"/>
                  </a:moveTo>
                  <a:lnTo>
                    <a:pt x="924687" y="31368"/>
                  </a:lnTo>
                  <a:lnTo>
                    <a:pt x="925068" y="44068"/>
                  </a:lnTo>
                  <a:lnTo>
                    <a:pt x="912304" y="44444"/>
                  </a:lnTo>
                  <a:lnTo>
                    <a:pt x="913257" y="76200"/>
                  </a:lnTo>
                  <a:lnTo>
                    <a:pt x="988314" y="35813"/>
                  </a:lnTo>
                  <a:lnTo>
                    <a:pt x="978714" y="31368"/>
                  </a:lnTo>
                  <a:close/>
                </a:path>
                <a:path w="988695" h="76200">
                  <a:moveTo>
                    <a:pt x="911923" y="31744"/>
                  </a:moveTo>
                  <a:lnTo>
                    <a:pt x="0" y="58546"/>
                  </a:lnTo>
                  <a:lnTo>
                    <a:pt x="253" y="71246"/>
                  </a:lnTo>
                  <a:lnTo>
                    <a:pt x="912304" y="44444"/>
                  </a:lnTo>
                  <a:lnTo>
                    <a:pt x="911923" y="31744"/>
                  </a:lnTo>
                  <a:close/>
                </a:path>
                <a:path w="988695" h="76200">
                  <a:moveTo>
                    <a:pt x="924687" y="31368"/>
                  </a:moveTo>
                  <a:lnTo>
                    <a:pt x="911923" y="31744"/>
                  </a:lnTo>
                  <a:lnTo>
                    <a:pt x="912304" y="44444"/>
                  </a:lnTo>
                  <a:lnTo>
                    <a:pt x="925068" y="44068"/>
                  </a:lnTo>
                  <a:lnTo>
                    <a:pt x="924687" y="31368"/>
                  </a:lnTo>
                  <a:close/>
                </a:path>
                <a:path w="988695" h="76200">
                  <a:moveTo>
                    <a:pt x="910971" y="0"/>
                  </a:moveTo>
                  <a:lnTo>
                    <a:pt x="911923" y="31744"/>
                  </a:lnTo>
                  <a:lnTo>
                    <a:pt x="924687" y="31368"/>
                  </a:lnTo>
                  <a:lnTo>
                    <a:pt x="978714" y="31368"/>
                  </a:lnTo>
                  <a:lnTo>
                    <a:pt x="910971" y="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3816095" y="5519928"/>
              <a:ext cx="2377440" cy="628015"/>
            </a:xfrm>
            <a:custGeom>
              <a:avLst/>
              <a:gdLst/>
              <a:ahLst/>
              <a:cxnLst/>
              <a:rect l="l" t="t" r="r" b="b"/>
              <a:pathLst>
                <a:path w="2377440" h="628014">
                  <a:moveTo>
                    <a:pt x="0" y="313944"/>
                  </a:moveTo>
                  <a:lnTo>
                    <a:pt x="8595" y="275996"/>
                  </a:lnTo>
                  <a:lnTo>
                    <a:pt x="33718" y="239393"/>
                  </a:lnTo>
                  <a:lnTo>
                    <a:pt x="74374" y="204396"/>
                  </a:lnTo>
                  <a:lnTo>
                    <a:pt x="129568" y="171268"/>
                  </a:lnTo>
                  <a:lnTo>
                    <a:pt x="198304" y="140272"/>
                  </a:lnTo>
                  <a:lnTo>
                    <a:pt x="237440" y="125656"/>
                  </a:lnTo>
                  <a:lnTo>
                    <a:pt x="279588" y="111671"/>
                  </a:lnTo>
                  <a:lnTo>
                    <a:pt x="324624" y="98350"/>
                  </a:lnTo>
                  <a:lnTo>
                    <a:pt x="372423" y="85727"/>
                  </a:lnTo>
                  <a:lnTo>
                    <a:pt x="422862" y="73833"/>
                  </a:lnTo>
                  <a:lnTo>
                    <a:pt x="475816" y="62702"/>
                  </a:lnTo>
                  <a:lnTo>
                    <a:pt x="531161" y="52367"/>
                  </a:lnTo>
                  <a:lnTo>
                    <a:pt x="588772" y="42861"/>
                  </a:lnTo>
                  <a:lnTo>
                    <a:pt x="648524" y="34215"/>
                  </a:lnTo>
                  <a:lnTo>
                    <a:pt x="710294" y="26464"/>
                  </a:lnTo>
                  <a:lnTo>
                    <a:pt x="773956" y="19640"/>
                  </a:lnTo>
                  <a:lnTo>
                    <a:pt x="839388" y="13775"/>
                  </a:lnTo>
                  <a:lnTo>
                    <a:pt x="906463" y="8904"/>
                  </a:lnTo>
                  <a:lnTo>
                    <a:pt x="975058" y="5057"/>
                  </a:lnTo>
                  <a:lnTo>
                    <a:pt x="1045049" y="2269"/>
                  </a:lnTo>
                  <a:lnTo>
                    <a:pt x="1116311" y="572"/>
                  </a:lnTo>
                  <a:lnTo>
                    <a:pt x="1188719" y="0"/>
                  </a:lnTo>
                  <a:lnTo>
                    <a:pt x="1261128" y="572"/>
                  </a:lnTo>
                  <a:lnTo>
                    <a:pt x="1332390" y="2269"/>
                  </a:lnTo>
                  <a:lnTo>
                    <a:pt x="1402381" y="5057"/>
                  </a:lnTo>
                  <a:lnTo>
                    <a:pt x="1470976" y="8904"/>
                  </a:lnTo>
                  <a:lnTo>
                    <a:pt x="1538051" y="13775"/>
                  </a:lnTo>
                  <a:lnTo>
                    <a:pt x="1603483" y="19640"/>
                  </a:lnTo>
                  <a:lnTo>
                    <a:pt x="1667145" y="26464"/>
                  </a:lnTo>
                  <a:lnTo>
                    <a:pt x="1728915" y="34215"/>
                  </a:lnTo>
                  <a:lnTo>
                    <a:pt x="1788667" y="42861"/>
                  </a:lnTo>
                  <a:lnTo>
                    <a:pt x="1846278" y="52367"/>
                  </a:lnTo>
                  <a:lnTo>
                    <a:pt x="1901623" y="62702"/>
                  </a:lnTo>
                  <a:lnTo>
                    <a:pt x="1954577" y="73833"/>
                  </a:lnTo>
                  <a:lnTo>
                    <a:pt x="2005016" y="85727"/>
                  </a:lnTo>
                  <a:lnTo>
                    <a:pt x="2052815" y="98350"/>
                  </a:lnTo>
                  <a:lnTo>
                    <a:pt x="2097851" y="111671"/>
                  </a:lnTo>
                  <a:lnTo>
                    <a:pt x="2139999" y="125656"/>
                  </a:lnTo>
                  <a:lnTo>
                    <a:pt x="2179135" y="140272"/>
                  </a:lnTo>
                  <a:lnTo>
                    <a:pt x="2215133" y="155487"/>
                  </a:lnTo>
                  <a:lnTo>
                    <a:pt x="2277223" y="187582"/>
                  </a:lnTo>
                  <a:lnTo>
                    <a:pt x="2325272" y="221677"/>
                  </a:lnTo>
                  <a:lnTo>
                    <a:pt x="2358286" y="257510"/>
                  </a:lnTo>
                  <a:lnTo>
                    <a:pt x="2375270" y="294818"/>
                  </a:lnTo>
                  <a:lnTo>
                    <a:pt x="2377440" y="313944"/>
                  </a:lnTo>
                  <a:lnTo>
                    <a:pt x="2375270" y="333067"/>
                  </a:lnTo>
                  <a:lnTo>
                    <a:pt x="2358286" y="370374"/>
                  </a:lnTo>
                  <a:lnTo>
                    <a:pt x="2325272" y="406205"/>
                  </a:lnTo>
                  <a:lnTo>
                    <a:pt x="2277223" y="440300"/>
                  </a:lnTo>
                  <a:lnTo>
                    <a:pt x="2215133" y="472394"/>
                  </a:lnTo>
                  <a:lnTo>
                    <a:pt x="2179135" y="487609"/>
                  </a:lnTo>
                  <a:lnTo>
                    <a:pt x="2139999" y="502226"/>
                  </a:lnTo>
                  <a:lnTo>
                    <a:pt x="2097851" y="516211"/>
                  </a:lnTo>
                  <a:lnTo>
                    <a:pt x="2052815" y="529532"/>
                  </a:lnTo>
                  <a:lnTo>
                    <a:pt x="2005016" y="542156"/>
                  </a:lnTo>
                  <a:lnTo>
                    <a:pt x="1954577" y="554050"/>
                  </a:lnTo>
                  <a:lnTo>
                    <a:pt x="1901623" y="565181"/>
                  </a:lnTo>
                  <a:lnTo>
                    <a:pt x="1846278" y="575517"/>
                  </a:lnTo>
                  <a:lnTo>
                    <a:pt x="1788667" y="585024"/>
                  </a:lnTo>
                  <a:lnTo>
                    <a:pt x="1728915" y="593669"/>
                  </a:lnTo>
                  <a:lnTo>
                    <a:pt x="1667145" y="601421"/>
                  </a:lnTo>
                  <a:lnTo>
                    <a:pt x="1603483" y="608246"/>
                  </a:lnTo>
                  <a:lnTo>
                    <a:pt x="1538051" y="614110"/>
                  </a:lnTo>
                  <a:lnTo>
                    <a:pt x="1470976" y="618983"/>
                  </a:lnTo>
                  <a:lnTo>
                    <a:pt x="1402381" y="622829"/>
                  </a:lnTo>
                  <a:lnTo>
                    <a:pt x="1332390" y="625617"/>
                  </a:lnTo>
                  <a:lnTo>
                    <a:pt x="1261128" y="627315"/>
                  </a:lnTo>
                  <a:lnTo>
                    <a:pt x="1188719" y="627888"/>
                  </a:lnTo>
                  <a:lnTo>
                    <a:pt x="1116311" y="627315"/>
                  </a:lnTo>
                  <a:lnTo>
                    <a:pt x="1045049" y="625617"/>
                  </a:lnTo>
                  <a:lnTo>
                    <a:pt x="975058" y="622829"/>
                  </a:lnTo>
                  <a:lnTo>
                    <a:pt x="906463" y="618983"/>
                  </a:lnTo>
                  <a:lnTo>
                    <a:pt x="839388" y="614110"/>
                  </a:lnTo>
                  <a:lnTo>
                    <a:pt x="773956" y="608246"/>
                  </a:lnTo>
                  <a:lnTo>
                    <a:pt x="710294" y="601421"/>
                  </a:lnTo>
                  <a:lnTo>
                    <a:pt x="648524" y="593669"/>
                  </a:lnTo>
                  <a:lnTo>
                    <a:pt x="588771" y="585024"/>
                  </a:lnTo>
                  <a:lnTo>
                    <a:pt x="531161" y="575517"/>
                  </a:lnTo>
                  <a:lnTo>
                    <a:pt x="475816" y="565181"/>
                  </a:lnTo>
                  <a:lnTo>
                    <a:pt x="422862" y="554050"/>
                  </a:lnTo>
                  <a:lnTo>
                    <a:pt x="372423" y="542156"/>
                  </a:lnTo>
                  <a:lnTo>
                    <a:pt x="324624" y="529532"/>
                  </a:lnTo>
                  <a:lnTo>
                    <a:pt x="279588" y="516211"/>
                  </a:lnTo>
                  <a:lnTo>
                    <a:pt x="237440" y="502226"/>
                  </a:lnTo>
                  <a:lnTo>
                    <a:pt x="198304" y="487609"/>
                  </a:lnTo>
                  <a:lnTo>
                    <a:pt x="162305" y="472394"/>
                  </a:lnTo>
                  <a:lnTo>
                    <a:pt x="100216" y="440300"/>
                  </a:lnTo>
                  <a:lnTo>
                    <a:pt x="52167" y="406205"/>
                  </a:lnTo>
                  <a:lnTo>
                    <a:pt x="19153" y="370374"/>
                  </a:lnTo>
                  <a:lnTo>
                    <a:pt x="2169" y="333067"/>
                  </a:lnTo>
                  <a:lnTo>
                    <a:pt x="0" y="313944"/>
                  </a:lnTo>
                  <a:close/>
                </a:path>
              </a:pathLst>
            </a:custGeom>
            <a:ln w="15240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6157214" y="5052186"/>
              <a:ext cx="1598295" cy="772160"/>
            </a:xfrm>
            <a:custGeom>
              <a:avLst/>
              <a:gdLst/>
              <a:ahLst/>
              <a:cxnLst/>
              <a:rect l="l" t="t" r="r" b="b"/>
              <a:pathLst>
                <a:path w="1598295" h="772160">
                  <a:moveTo>
                    <a:pt x="1526838" y="28631"/>
                  </a:moveTo>
                  <a:lnTo>
                    <a:pt x="0" y="760437"/>
                  </a:lnTo>
                  <a:lnTo>
                    <a:pt x="5587" y="771893"/>
                  </a:lnTo>
                  <a:lnTo>
                    <a:pt x="1532325" y="40049"/>
                  </a:lnTo>
                  <a:lnTo>
                    <a:pt x="1526838" y="28631"/>
                  </a:lnTo>
                  <a:close/>
                </a:path>
                <a:path w="1598295" h="772160">
                  <a:moveTo>
                    <a:pt x="1581454" y="23113"/>
                  </a:moveTo>
                  <a:lnTo>
                    <a:pt x="1538351" y="23113"/>
                  </a:lnTo>
                  <a:lnTo>
                    <a:pt x="1543812" y="34543"/>
                  </a:lnTo>
                  <a:lnTo>
                    <a:pt x="1532325" y="40049"/>
                  </a:lnTo>
                  <a:lnTo>
                    <a:pt x="1546097" y="68706"/>
                  </a:lnTo>
                  <a:lnTo>
                    <a:pt x="1581454" y="23113"/>
                  </a:lnTo>
                  <a:close/>
                </a:path>
                <a:path w="1598295" h="772160">
                  <a:moveTo>
                    <a:pt x="1538351" y="23113"/>
                  </a:moveTo>
                  <a:lnTo>
                    <a:pt x="1526838" y="28631"/>
                  </a:lnTo>
                  <a:lnTo>
                    <a:pt x="1532325" y="40049"/>
                  </a:lnTo>
                  <a:lnTo>
                    <a:pt x="1543812" y="34543"/>
                  </a:lnTo>
                  <a:lnTo>
                    <a:pt x="1538351" y="23113"/>
                  </a:lnTo>
                  <a:close/>
                </a:path>
                <a:path w="1598295" h="772160">
                  <a:moveTo>
                    <a:pt x="1513078" y="0"/>
                  </a:moveTo>
                  <a:lnTo>
                    <a:pt x="1526838" y="28631"/>
                  </a:lnTo>
                  <a:lnTo>
                    <a:pt x="1538351" y="23113"/>
                  </a:lnTo>
                  <a:lnTo>
                    <a:pt x="1581454" y="23113"/>
                  </a:lnTo>
                  <a:lnTo>
                    <a:pt x="1598294" y="1396"/>
                  </a:lnTo>
                  <a:lnTo>
                    <a:pt x="1513078" y="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6958584" y="2353055"/>
              <a:ext cx="506095" cy="1586865"/>
            </a:xfrm>
            <a:custGeom>
              <a:avLst/>
              <a:gdLst/>
              <a:ahLst/>
              <a:cxnLst/>
              <a:rect l="l" t="t" r="r" b="b"/>
              <a:pathLst>
                <a:path w="506095" h="1586864">
                  <a:moveTo>
                    <a:pt x="0" y="0"/>
                  </a:moveTo>
                  <a:lnTo>
                    <a:pt x="79955" y="2153"/>
                  </a:lnTo>
                  <a:lnTo>
                    <a:pt x="149400" y="8148"/>
                  </a:lnTo>
                  <a:lnTo>
                    <a:pt x="204167" y="17282"/>
                  </a:lnTo>
                  <a:lnTo>
                    <a:pt x="252984" y="42164"/>
                  </a:lnTo>
                  <a:lnTo>
                    <a:pt x="252984" y="751078"/>
                  </a:lnTo>
                  <a:lnTo>
                    <a:pt x="265883" y="764387"/>
                  </a:lnTo>
                  <a:lnTo>
                    <a:pt x="301800" y="775959"/>
                  </a:lnTo>
                  <a:lnTo>
                    <a:pt x="356567" y="785093"/>
                  </a:lnTo>
                  <a:lnTo>
                    <a:pt x="426012" y="791088"/>
                  </a:lnTo>
                  <a:lnTo>
                    <a:pt x="505968" y="793242"/>
                  </a:lnTo>
                  <a:lnTo>
                    <a:pt x="426012" y="795395"/>
                  </a:lnTo>
                  <a:lnTo>
                    <a:pt x="356567" y="801390"/>
                  </a:lnTo>
                  <a:lnTo>
                    <a:pt x="301800" y="810524"/>
                  </a:lnTo>
                  <a:lnTo>
                    <a:pt x="265883" y="822096"/>
                  </a:lnTo>
                  <a:lnTo>
                    <a:pt x="252984" y="835406"/>
                  </a:lnTo>
                  <a:lnTo>
                    <a:pt x="252984" y="1544320"/>
                  </a:lnTo>
                  <a:lnTo>
                    <a:pt x="240084" y="1557629"/>
                  </a:lnTo>
                  <a:lnTo>
                    <a:pt x="204167" y="1569201"/>
                  </a:lnTo>
                  <a:lnTo>
                    <a:pt x="149400" y="1578335"/>
                  </a:lnTo>
                  <a:lnTo>
                    <a:pt x="79955" y="1584330"/>
                  </a:lnTo>
                  <a:lnTo>
                    <a:pt x="0" y="1586484"/>
                  </a:lnTo>
                </a:path>
              </a:pathLst>
            </a:custGeom>
            <a:ln w="12192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947927" y="5487923"/>
              <a:ext cx="2045335" cy="690880"/>
            </a:xfrm>
            <a:custGeom>
              <a:avLst/>
              <a:gdLst/>
              <a:ahLst/>
              <a:cxnLst/>
              <a:rect l="l" t="t" r="r" b="b"/>
              <a:pathLst>
                <a:path w="2045335" h="690879">
                  <a:moveTo>
                    <a:pt x="0" y="345185"/>
                  </a:moveTo>
                  <a:lnTo>
                    <a:pt x="9335" y="298346"/>
                  </a:lnTo>
                  <a:lnTo>
                    <a:pt x="36528" y="253422"/>
                  </a:lnTo>
                  <a:lnTo>
                    <a:pt x="80361" y="210824"/>
                  </a:lnTo>
                  <a:lnTo>
                    <a:pt x="139615" y="170964"/>
                  </a:lnTo>
                  <a:lnTo>
                    <a:pt x="174644" y="152189"/>
                  </a:lnTo>
                  <a:lnTo>
                    <a:pt x="213072" y="134253"/>
                  </a:lnTo>
                  <a:lnTo>
                    <a:pt x="254746" y="117207"/>
                  </a:lnTo>
                  <a:lnTo>
                    <a:pt x="299513" y="101103"/>
                  </a:lnTo>
                  <a:lnTo>
                    <a:pt x="347222" y="85991"/>
                  </a:lnTo>
                  <a:lnTo>
                    <a:pt x="397721" y="71924"/>
                  </a:lnTo>
                  <a:lnTo>
                    <a:pt x="450856" y="58952"/>
                  </a:lnTo>
                  <a:lnTo>
                    <a:pt x="506475" y="47128"/>
                  </a:lnTo>
                  <a:lnTo>
                    <a:pt x="564428" y="36502"/>
                  </a:lnTo>
                  <a:lnTo>
                    <a:pt x="624560" y="27126"/>
                  </a:lnTo>
                  <a:lnTo>
                    <a:pt x="686720" y="19052"/>
                  </a:lnTo>
                  <a:lnTo>
                    <a:pt x="750755" y="12330"/>
                  </a:lnTo>
                  <a:lnTo>
                    <a:pt x="816513" y="7013"/>
                  </a:lnTo>
                  <a:lnTo>
                    <a:pt x="883842" y="3151"/>
                  </a:lnTo>
                  <a:lnTo>
                    <a:pt x="952590" y="796"/>
                  </a:lnTo>
                  <a:lnTo>
                    <a:pt x="1022604" y="0"/>
                  </a:lnTo>
                  <a:lnTo>
                    <a:pt x="1092617" y="796"/>
                  </a:lnTo>
                  <a:lnTo>
                    <a:pt x="1161365" y="3151"/>
                  </a:lnTo>
                  <a:lnTo>
                    <a:pt x="1228694" y="7013"/>
                  </a:lnTo>
                  <a:lnTo>
                    <a:pt x="1294452" y="12330"/>
                  </a:lnTo>
                  <a:lnTo>
                    <a:pt x="1358487" y="19052"/>
                  </a:lnTo>
                  <a:lnTo>
                    <a:pt x="1420647" y="27126"/>
                  </a:lnTo>
                  <a:lnTo>
                    <a:pt x="1480779" y="36502"/>
                  </a:lnTo>
                  <a:lnTo>
                    <a:pt x="1538731" y="47128"/>
                  </a:lnTo>
                  <a:lnTo>
                    <a:pt x="1594351" y="58952"/>
                  </a:lnTo>
                  <a:lnTo>
                    <a:pt x="1647486" y="71924"/>
                  </a:lnTo>
                  <a:lnTo>
                    <a:pt x="1697985" y="85991"/>
                  </a:lnTo>
                  <a:lnTo>
                    <a:pt x="1745694" y="101103"/>
                  </a:lnTo>
                  <a:lnTo>
                    <a:pt x="1790461" y="117207"/>
                  </a:lnTo>
                  <a:lnTo>
                    <a:pt x="1832135" y="134253"/>
                  </a:lnTo>
                  <a:lnTo>
                    <a:pt x="1870563" y="152189"/>
                  </a:lnTo>
                  <a:lnTo>
                    <a:pt x="1905592" y="170964"/>
                  </a:lnTo>
                  <a:lnTo>
                    <a:pt x="1964846" y="210824"/>
                  </a:lnTo>
                  <a:lnTo>
                    <a:pt x="2008679" y="253422"/>
                  </a:lnTo>
                  <a:lnTo>
                    <a:pt x="2035872" y="298346"/>
                  </a:lnTo>
                  <a:lnTo>
                    <a:pt x="2045208" y="345185"/>
                  </a:lnTo>
                  <a:lnTo>
                    <a:pt x="2042848" y="368819"/>
                  </a:lnTo>
                  <a:lnTo>
                    <a:pt x="2024432" y="414752"/>
                  </a:lnTo>
                  <a:lnTo>
                    <a:pt x="1988767" y="458565"/>
                  </a:lnTo>
                  <a:lnTo>
                    <a:pt x="1937071" y="499845"/>
                  </a:lnTo>
                  <a:lnTo>
                    <a:pt x="1870563" y="538182"/>
                  </a:lnTo>
                  <a:lnTo>
                    <a:pt x="1832135" y="556118"/>
                  </a:lnTo>
                  <a:lnTo>
                    <a:pt x="1790461" y="573164"/>
                  </a:lnTo>
                  <a:lnTo>
                    <a:pt x="1745694" y="589268"/>
                  </a:lnTo>
                  <a:lnTo>
                    <a:pt x="1697985" y="604380"/>
                  </a:lnTo>
                  <a:lnTo>
                    <a:pt x="1647486" y="618447"/>
                  </a:lnTo>
                  <a:lnTo>
                    <a:pt x="1594351" y="631419"/>
                  </a:lnTo>
                  <a:lnTo>
                    <a:pt x="1538731" y="643243"/>
                  </a:lnTo>
                  <a:lnTo>
                    <a:pt x="1480779" y="653869"/>
                  </a:lnTo>
                  <a:lnTo>
                    <a:pt x="1420647" y="663245"/>
                  </a:lnTo>
                  <a:lnTo>
                    <a:pt x="1358487" y="671319"/>
                  </a:lnTo>
                  <a:lnTo>
                    <a:pt x="1294452" y="678041"/>
                  </a:lnTo>
                  <a:lnTo>
                    <a:pt x="1228694" y="683358"/>
                  </a:lnTo>
                  <a:lnTo>
                    <a:pt x="1161365" y="687220"/>
                  </a:lnTo>
                  <a:lnTo>
                    <a:pt x="1092617" y="689575"/>
                  </a:lnTo>
                  <a:lnTo>
                    <a:pt x="1022604" y="690371"/>
                  </a:lnTo>
                  <a:lnTo>
                    <a:pt x="952590" y="689575"/>
                  </a:lnTo>
                  <a:lnTo>
                    <a:pt x="883842" y="687220"/>
                  </a:lnTo>
                  <a:lnTo>
                    <a:pt x="816513" y="683358"/>
                  </a:lnTo>
                  <a:lnTo>
                    <a:pt x="750755" y="678041"/>
                  </a:lnTo>
                  <a:lnTo>
                    <a:pt x="686720" y="671319"/>
                  </a:lnTo>
                  <a:lnTo>
                    <a:pt x="624560" y="663245"/>
                  </a:lnTo>
                  <a:lnTo>
                    <a:pt x="564428" y="653869"/>
                  </a:lnTo>
                  <a:lnTo>
                    <a:pt x="506475" y="643243"/>
                  </a:lnTo>
                  <a:lnTo>
                    <a:pt x="450856" y="631419"/>
                  </a:lnTo>
                  <a:lnTo>
                    <a:pt x="397721" y="618447"/>
                  </a:lnTo>
                  <a:lnTo>
                    <a:pt x="347222" y="604380"/>
                  </a:lnTo>
                  <a:lnTo>
                    <a:pt x="299513" y="589268"/>
                  </a:lnTo>
                  <a:lnTo>
                    <a:pt x="254746" y="573164"/>
                  </a:lnTo>
                  <a:lnTo>
                    <a:pt x="213072" y="556118"/>
                  </a:lnTo>
                  <a:lnTo>
                    <a:pt x="174644" y="538182"/>
                  </a:lnTo>
                  <a:lnTo>
                    <a:pt x="139615" y="519407"/>
                  </a:lnTo>
                  <a:lnTo>
                    <a:pt x="80361" y="479547"/>
                  </a:lnTo>
                  <a:lnTo>
                    <a:pt x="36528" y="436949"/>
                  </a:lnTo>
                  <a:lnTo>
                    <a:pt x="9335" y="392025"/>
                  </a:lnTo>
                  <a:lnTo>
                    <a:pt x="0" y="345185"/>
                  </a:lnTo>
                  <a:close/>
                </a:path>
              </a:pathLst>
            </a:custGeom>
            <a:ln w="15240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1" name="object 11"/>
          <p:cNvSpPr txBox="1">
            <a:spLocks noGrp="1"/>
          </p:cNvSpPr>
          <p:nvPr>
            <p:ph type="title"/>
          </p:nvPr>
        </p:nvSpPr>
        <p:spPr>
          <a:xfrm>
            <a:off x="1176324" y="390855"/>
            <a:ext cx="7521575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spc="-240" dirty="0">
                <a:solidFill>
                  <a:srgbClr val="404040"/>
                </a:solidFill>
                <a:latin typeface="Trebuchet MS"/>
                <a:cs typeface="Trebuchet MS"/>
              </a:rPr>
              <a:t>Solicitação </a:t>
            </a:r>
            <a:r>
              <a:rPr sz="3600" spc="-229" dirty="0">
                <a:solidFill>
                  <a:srgbClr val="404040"/>
                </a:solidFill>
                <a:latin typeface="Trebuchet MS"/>
                <a:cs typeface="Trebuchet MS"/>
              </a:rPr>
              <a:t>para </a:t>
            </a:r>
            <a:r>
              <a:rPr sz="3600" spc="-260" dirty="0">
                <a:solidFill>
                  <a:srgbClr val="404040"/>
                </a:solidFill>
                <a:latin typeface="Trebuchet MS"/>
                <a:cs typeface="Trebuchet MS"/>
              </a:rPr>
              <a:t>utilização </a:t>
            </a:r>
            <a:r>
              <a:rPr sz="3600" spc="-125" dirty="0">
                <a:solidFill>
                  <a:srgbClr val="404040"/>
                </a:solidFill>
                <a:latin typeface="Trebuchet MS"/>
                <a:cs typeface="Trebuchet MS"/>
              </a:rPr>
              <a:t>dos</a:t>
            </a:r>
            <a:r>
              <a:rPr sz="3600" spc="-80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3600" spc="-215" dirty="0">
                <a:solidFill>
                  <a:srgbClr val="404040"/>
                </a:solidFill>
                <a:latin typeface="Trebuchet MS"/>
                <a:cs typeface="Trebuchet MS"/>
              </a:rPr>
              <a:t>laboratórios</a:t>
            </a:r>
            <a:endParaRPr sz="3600" dirty="0">
              <a:latin typeface="Trebuchet MS"/>
              <a:cs typeface="Trebuchet MS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8046719" y="4139184"/>
            <a:ext cx="2743200" cy="1500411"/>
          </a:xfrm>
          <a:prstGeom prst="rect">
            <a:avLst/>
          </a:prstGeom>
          <a:ln w="15240">
            <a:solidFill>
              <a:srgbClr val="FF0000"/>
            </a:solidFill>
          </a:ln>
        </p:spPr>
        <p:txBody>
          <a:bodyPr vert="horz" wrap="square" lIns="0" tIns="114300" rIns="0" bIns="0" rtlCol="0">
            <a:spAutoFit/>
          </a:bodyPr>
          <a:lstStyle/>
          <a:p>
            <a:pPr marL="92075" marR="184785">
              <a:lnSpc>
                <a:spcPct val="100000"/>
              </a:lnSpc>
              <a:spcBef>
                <a:spcPts val="900"/>
              </a:spcBef>
            </a:pPr>
            <a:r>
              <a:rPr sz="1800" spc="-10" dirty="0">
                <a:latin typeface="Carlito"/>
                <a:cs typeface="Carlito"/>
              </a:rPr>
              <a:t>Somente será liberado </a:t>
            </a:r>
            <a:r>
              <a:rPr sz="1800" dirty="0">
                <a:latin typeface="Carlito"/>
                <a:cs typeface="Carlito"/>
              </a:rPr>
              <a:t>o  acesso aos </a:t>
            </a:r>
            <a:r>
              <a:rPr sz="1800" spc="-10" dirty="0">
                <a:latin typeface="Carlito"/>
                <a:cs typeface="Carlito"/>
              </a:rPr>
              <a:t>laboratórios  solicitados </a:t>
            </a:r>
            <a:r>
              <a:rPr sz="1800" spc="-5" dirty="0" err="1">
                <a:latin typeface="Carlito"/>
                <a:cs typeface="Carlito"/>
              </a:rPr>
              <a:t>mediante</a:t>
            </a:r>
            <a:r>
              <a:rPr sz="1800" spc="-5" dirty="0">
                <a:latin typeface="Carlito"/>
                <a:cs typeface="Carlito"/>
              </a:rPr>
              <a:t>  </a:t>
            </a:r>
            <a:r>
              <a:rPr lang="pt-BR" sz="1800" spc="-10" dirty="0" smtClean="0">
                <a:latin typeface="Carlito"/>
                <a:cs typeface="Carlito"/>
              </a:rPr>
              <a:t>resposta, </a:t>
            </a:r>
            <a:r>
              <a:rPr lang="pt-BR" sz="1800" u="sng" spc="-10" dirty="0" smtClean="0">
                <a:latin typeface="Carlito"/>
                <a:cs typeface="Carlito"/>
              </a:rPr>
              <a:t>por e-mail</a:t>
            </a:r>
            <a:r>
              <a:rPr lang="pt-BR" sz="1800" spc="-10" dirty="0" smtClean="0">
                <a:latin typeface="Carlito"/>
                <a:cs typeface="Carlito"/>
              </a:rPr>
              <a:t>, dos professores responsáveis</a:t>
            </a:r>
            <a:r>
              <a:rPr sz="1800" spc="-10" dirty="0" smtClean="0">
                <a:latin typeface="Carlito"/>
                <a:cs typeface="Carlito"/>
              </a:rPr>
              <a:t>.</a:t>
            </a:r>
            <a:endParaRPr sz="1800" dirty="0">
              <a:latin typeface="Carlito"/>
              <a:cs typeface="Carlito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7755635" y="2961132"/>
            <a:ext cx="2045335" cy="379730"/>
          </a:xfrm>
          <a:prstGeom prst="rect">
            <a:avLst/>
          </a:prstGeom>
          <a:ln w="15240">
            <a:solidFill>
              <a:srgbClr val="FF0000"/>
            </a:solidFill>
          </a:ln>
        </p:spPr>
        <p:txBody>
          <a:bodyPr vert="horz" wrap="square" lIns="0" tIns="31750" rIns="0" bIns="0" rtlCol="0">
            <a:spAutoFit/>
          </a:bodyPr>
          <a:lstStyle/>
          <a:p>
            <a:pPr marL="92710">
              <a:lnSpc>
                <a:spcPct val="100000"/>
              </a:lnSpc>
              <a:spcBef>
                <a:spcPts val="250"/>
              </a:spcBef>
            </a:pPr>
            <a:r>
              <a:rPr sz="1800" spc="-5" dirty="0">
                <a:latin typeface="Carlito"/>
                <a:cs typeface="Carlito"/>
              </a:rPr>
              <a:t>Dados </a:t>
            </a:r>
            <a:r>
              <a:rPr sz="1800" spc="-10" dirty="0">
                <a:latin typeface="Carlito"/>
                <a:cs typeface="Carlito"/>
              </a:rPr>
              <a:t>cadastrados.</a:t>
            </a:r>
            <a:endParaRPr sz="1800">
              <a:latin typeface="Carlito"/>
              <a:cs typeface="Carlito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106781" y="5631891"/>
            <a:ext cx="610235" cy="3917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147320">
              <a:lnSpc>
                <a:spcPct val="100000"/>
              </a:lnSpc>
              <a:spcBef>
                <a:spcPts val="100"/>
              </a:spcBef>
            </a:pPr>
            <a:r>
              <a:rPr sz="1200" spc="-10" dirty="0">
                <a:latin typeface="Carlito"/>
                <a:cs typeface="Carlito"/>
              </a:rPr>
              <a:t>Data  </a:t>
            </a:r>
            <a:r>
              <a:rPr sz="1200" dirty="0">
                <a:latin typeface="Carlito"/>
                <a:cs typeface="Carlito"/>
              </a:rPr>
              <a:t>utili</a:t>
            </a:r>
            <a:r>
              <a:rPr sz="1200" spc="-20" dirty="0">
                <a:latin typeface="Carlito"/>
                <a:cs typeface="Carlito"/>
              </a:rPr>
              <a:t>z</a:t>
            </a:r>
            <a:r>
              <a:rPr sz="1200" dirty="0">
                <a:latin typeface="Carlito"/>
                <a:cs typeface="Carlito"/>
              </a:rPr>
              <a:t>a</a:t>
            </a:r>
            <a:r>
              <a:rPr sz="1200" spc="-15" dirty="0">
                <a:latin typeface="Carlito"/>
                <a:cs typeface="Carlito"/>
              </a:rPr>
              <a:t>ç</a:t>
            </a:r>
            <a:r>
              <a:rPr sz="1200" dirty="0">
                <a:latin typeface="Carlito"/>
                <a:cs typeface="Carlito"/>
              </a:rPr>
              <a:t>ão</a:t>
            </a:r>
            <a:endParaRPr sz="1200">
              <a:latin typeface="Carlito"/>
              <a:cs typeface="Carlito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656844" y="5780532"/>
            <a:ext cx="271145" cy="76200"/>
          </a:xfrm>
          <a:custGeom>
            <a:avLst/>
            <a:gdLst/>
            <a:ahLst/>
            <a:cxnLst/>
            <a:rect l="l" t="t" r="r" b="b"/>
            <a:pathLst>
              <a:path w="271144" h="76200">
                <a:moveTo>
                  <a:pt x="76200" y="0"/>
                </a:moveTo>
                <a:lnTo>
                  <a:pt x="0" y="38100"/>
                </a:lnTo>
                <a:lnTo>
                  <a:pt x="76200" y="76200"/>
                </a:lnTo>
                <a:lnTo>
                  <a:pt x="76200" y="44450"/>
                </a:lnTo>
                <a:lnTo>
                  <a:pt x="63500" y="44450"/>
                </a:lnTo>
                <a:lnTo>
                  <a:pt x="63500" y="31750"/>
                </a:lnTo>
                <a:lnTo>
                  <a:pt x="76200" y="31750"/>
                </a:lnTo>
                <a:lnTo>
                  <a:pt x="76200" y="0"/>
                </a:lnTo>
                <a:close/>
              </a:path>
              <a:path w="271144" h="76200">
                <a:moveTo>
                  <a:pt x="76200" y="31750"/>
                </a:moveTo>
                <a:lnTo>
                  <a:pt x="63500" y="31750"/>
                </a:lnTo>
                <a:lnTo>
                  <a:pt x="63500" y="44450"/>
                </a:lnTo>
                <a:lnTo>
                  <a:pt x="76200" y="44450"/>
                </a:lnTo>
                <a:lnTo>
                  <a:pt x="76200" y="31750"/>
                </a:lnTo>
                <a:close/>
              </a:path>
              <a:path w="271144" h="76200">
                <a:moveTo>
                  <a:pt x="270548" y="31750"/>
                </a:moveTo>
                <a:lnTo>
                  <a:pt x="76200" y="31750"/>
                </a:lnTo>
                <a:lnTo>
                  <a:pt x="76200" y="44450"/>
                </a:lnTo>
                <a:lnTo>
                  <a:pt x="270548" y="44450"/>
                </a:lnTo>
                <a:lnTo>
                  <a:pt x="270548" y="3175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7717385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73</TotalTime>
  <Words>516</Words>
  <Application>Microsoft Office PowerPoint</Application>
  <PresentationFormat>Ecrã Panorâmico</PresentationFormat>
  <Paragraphs>61</Paragraphs>
  <Slides>14</Slides>
  <Notes>0</Notes>
  <HiddenSlides>0</HiddenSlides>
  <MMClips>0</MMClips>
  <ScaleCrop>false</ScaleCrop>
  <HeadingPairs>
    <vt:vector size="6" baseType="variant">
      <vt:variant>
        <vt:lpstr>Tipos de letra usados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dos diapositivos</vt:lpstr>
      </vt:variant>
      <vt:variant>
        <vt:i4>14</vt:i4>
      </vt:variant>
    </vt:vector>
  </HeadingPairs>
  <TitlesOfParts>
    <vt:vector size="20" baseType="lpstr">
      <vt:lpstr>Arial</vt:lpstr>
      <vt:lpstr>Calibri</vt:lpstr>
      <vt:lpstr>Carlito</vt:lpstr>
      <vt:lpstr>Trebuchet MS</vt:lpstr>
      <vt:lpstr>Wingdings</vt:lpstr>
      <vt:lpstr>Office Theme</vt:lpstr>
      <vt:lpstr>Tutorial: Solicitação para utilização  dos laboratórios</vt:lpstr>
      <vt:lpstr>Link para cadastro</vt:lpstr>
      <vt:lpstr>Tela inicial do Cadastro</vt:lpstr>
      <vt:lpstr>Cadastro</vt:lpstr>
      <vt:lpstr>Tela inicial – solicitação dos laboratórios</vt:lpstr>
      <vt:lpstr>Formulários com os dados de seu projeto ou pesquisa</vt:lpstr>
      <vt:lpstr>Escolha dos laboratórios</vt:lpstr>
      <vt:lpstr>Assinatura dos professores</vt:lpstr>
      <vt:lpstr>Solicitação para utilização dos laboratórios</vt:lpstr>
      <vt:lpstr>Observações</vt:lpstr>
      <vt:lpstr>E-MAIL RESPONSÁVEIS PELOS LABORATÓRIOS</vt:lpstr>
      <vt:lpstr>E-MAIL RESPONSÁVEIS PELOS LABORATÓRIOS</vt:lpstr>
      <vt:lpstr>E-MAIL RESPONSÁVEIS PELOS LABORATÓRIOS</vt:lpstr>
      <vt:lpstr>COORDENAÇÃO ADJUNTA DE LABORATÓRIOS DE LARANJEIRAS DO SUL – CLAB-LS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Manual para solicitação das autorizações de laboratórios</dc:title>
  <dc:creator>EVERTOM LICOVISKI</dc:creator>
  <cp:lastModifiedBy>EVERTOM LICOVISKI</cp:lastModifiedBy>
  <cp:revision>9</cp:revision>
  <dcterms:created xsi:type="dcterms:W3CDTF">2022-05-04T18:57:28Z</dcterms:created>
  <dcterms:modified xsi:type="dcterms:W3CDTF">2022-05-04T20:30:54Z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2018-03-15T00:00:00Z</vt:filetime>
  </property>
  <property fmtid="{D5CDD505-2E9C-101B-9397-08002B2CF9AE}" pid="3" name="Creator">
    <vt:lpwstr>Microsoft® PowerPoint® 2016</vt:lpwstr>
  </property>
  <property fmtid="{D5CDD505-2E9C-101B-9397-08002B2CF9AE}" pid="4" name="LastSaved">
    <vt:filetime>2022-05-04T00:00:00Z</vt:filetime>
  </property>
</Properties>
</file>